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1" r:id="rId4"/>
    <p:sldMasterId id="2147483656" r:id="rId5"/>
    <p:sldMasterId id="2147483654" r:id="rId6"/>
  </p:sldMasterIdLst>
  <p:sldIdLst>
    <p:sldId id="270" r:id="rId7"/>
    <p:sldId id="366" r:id="rId8"/>
    <p:sldId id="362" r:id="rId9"/>
    <p:sldId id="363" r:id="rId10"/>
    <p:sldId id="364" r:id="rId11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68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144" y="240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86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150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C70177A7-4E03-44B8-A2CB-D0A1D472671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05524" y="1684641"/>
            <a:ext cx="2268000" cy="198628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7" name="그림 개체 틀 2">
            <a:extLst>
              <a:ext uri="{FF2B5EF4-FFF2-40B4-BE49-F238E27FC236}">
                <a16:creationId xmlns:a16="http://schemas.microsoft.com/office/drawing/2014/main" id="{B90BA5AE-2490-419A-9546-402D02F0F430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3603313" y="1684641"/>
            <a:ext cx="2268000" cy="198628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ctr">
              <a:buNone/>
            </a:pPr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>
            <a:extLst>
              <a:ext uri="{FF2B5EF4-FFF2-40B4-BE49-F238E27FC236}">
                <a16:creationId xmlns:a16="http://schemas.microsoft.com/office/drawing/2014/main" id="{7F9885DB-8EEC-4DEC-B04E-A35EA931C0FC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6301102" y="1684641"/>
            <a:ext cx="2268000" cy="198628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ctr">
              <a:buNone/>
            </a:pPr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3" name="그림 개체 틀 2">
            <a:extLst>
              <a:ext uri="{FF2B5EF4-FFF2-40B4-BE49-F238E27FC236}">
                <a16:creationId xmlns:a16="http://schemas.microsoft.com/office/drawing/2014/main" id="{F8820DFE-35B9-44E0-883B-A21DCD7C7503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9016308" y="1684641"/>
            <a:ext cx="2268000" cy="198628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4"/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ctr">
              <a:buNone/>
            </a:pPr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4111A57B-317A-41FC-8D5B-458B4DA86D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B03E213-D4DF-4EF0-9F61-659F284976AB}"/>
              </a:ext>
            </a:extLst>
          </p:cNvPr>
          <p:cNvGrpSpPr/>
          <p:nvPr userDrawn="1"/>
        </p:nvGrpSpPr>
        <p:grpSpPr>
          <a:xfrm flipV="1">
            <a:off x="0" y="6589394"/>
            <a:ext cx="12207240" cy="169545"/>
            <a:chOff x="0" y="6646544"/>
            <a:chExt cx="9003886" cy="169545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A3FE02D-42B7-4C9D-8A1E-1D89D526B2CE}"/>
                </a:ext>
              </a:extLst>
            </p:cNvPr>
            <p:cNvSpPr/>
            <p:nvPr userDrawn="1"/>
          </p:nvSpPr>
          <p:spPr>
            <a:xfrm>
              <a:off x="0" y="6724649"/>
              <a:ext cx="9003886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8D5CB49-7A8E-4E79-8B3F-4B08186A005B}"/>
                </a:ext>
              </a:extLst>
            </p:cNvPr>
            <p:cNvSpPr/>
            <p:nvPr userDrawn="1"/>
          </p:nvSpPr>
          <p:spPr>
            <a:xfrm>
              <a:off x="0" y="6646544"/>
              <a:ext cx="9003886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D770D03-D2D1-48C9-8D60-8B6B995F4025}"/>
              </a:ext>
            </a:extLst>
          </p:cNvPr>
          <p:cNvSpPr/>
          <p:nvPr userDrawn="1"/>
        </p:nvSpPr>
        <p:spPr>
          <a:xfrm>
            <a:off x="9162634" y="6483782"/>
            <a:ext cx="2800767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Living Sports Healthy Life</a:t>
            </a:r>
          </a:p>
        </p:txBody>
      </p:sp>
    </p:spTree>
    <p:extLst>
      <p:ext uri="{BB962C8B-B14F-4D97-AF65-F5344CB8AC3E}">
        <p14:creationId xmlns:p14="http://schemas.microsoft.com/office/powerpoint/2010/main" val="408708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막힌 원호 14">
            <a:extLst>
              <a:ext uri="{FF2B5EF4-FFF2-40B4-BE49-F238E27FC236}">
                <a16:creationId xmlns:a16="http://schemas.microsoft.com/office/drawing/2014/main" id="{8BBD93FA-C902-44BC-A5BA-59A5998BE45C}"/>
              </a:ext>
            </a:extLst>
          </p:cNvPr>
          <p:cNvSpPr/>
          <p:nvPr userDrawn="1"/>
        </p:nvSpPr>
        <p:spPr>
          <a:xfrm>
            <a:off x="4093892" y="1736269"/>
            <a:ext cx="3960000" cy="3960000"/>
          </a:xfrm>
          <a:prstGeom prst="blockArc">
            <a:avLst>
              <a:gd name="adj1" fmla="val 13812800"/>
              <a:gd name="adj2" fmla="val 7644143"/>
              <a:gd name="adj3" fmla="val 1399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11" name="Graphic 14">
            <a:extLst>
              <a:ext uri="{FF2B5EF4-FFF2-40B4-BE49-F238E27FC236}">
                <a16:creationId xmlns:a16="http://schemas.microsoft.com/office/drawing/2014/main" id="{2E342667-10AA-49D5-AE1F-137CD2CCB9D7}"/>
              </a:ext>
            </a:extLst>
          </p:cNvPr>
          <p:cNvGrpSpPr/>
          <p:nvPr userDrawn="1"/>
        </p:nvGrpSpPr>
        <p:grpSpPr>
          <a:xfrm>
            <a:off x="580088" y="2156930"/>
            <a:ext cx="4675576" cy="3677420"/>
            <a:chOff x="2444748" y="555045"/>
            <a:chExt cx="7282048" cy="5727454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9C1B7D-C3CE-418C-9D63-709049FC27E0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6DD3A80-9D01-4A09-9582-D2AE8F633F6D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DD594B-BBD5-43B3-A91A-753123B90D57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2315B81-0243-4AF0-8FD9-D9F2016F5FC0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EB18CD-553D-4A06-9CD9-FE5BB3A03B8A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41E64BB-2DFD-43AE-BCB2-02903F91BAEF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CC7839-251D-4AC4-90DF-2C24A60C3AAE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FF6E2B2-9E41-4BAB-8E49-E2A69BA3BB62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1" name="그림 개체 틀 2">
            <a:extLst>
              <a:ext uri="{FF2B5EF4-FFF2-40B4-BE49-F238E27FC236}">
                <a16:creationId xmlns:a16="http://schemas.microsoft.com/office/drawing/2014/main" id="{373EB29B-D8B2-4E67-86D0-A7E8DEE9DF53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745720" y="2311004"/>
            <a:ext cx="4398848" cy="25593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40000"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0A0E8F74-C84A-4E87-A4DB-96386B2C25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C12A43D-C1F5-4390-B49E-5FBD8861E8A1}"/>
              </a:ext>
            </a:extLst>
          </p:cNvPr>
          <p:cNvGrpSpPr/>
          <p:nvPr userDrawn="1"/>
        </p:nvGrpSpPr>
        <p:grpSpPr>
          <a:xfrm flipV="1">
            <a:off x="0" y="6589394"/>
            <a:ext cx="12207240" cy="169545"/>
            <a:chOff x="0" y="6646544"/>
            <a:chExt cx="9003886" cy="16954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B431CBC-18C0-4B51-88D8-2EF236882C33}"/>
                </a:ext>
              </a:extLst>
            </p:cNvPr>
            <p:cNvSpPr/>
            <p:nvPr userDrawn="1"/>
          </p:nvSpPr>
          <p:spPr>
            <a:xfrm>
              <a:off x="0" y="6724649"/>
              <a:ext cx="9003886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64C95D7-63F7-4F73-9BB1-8F284217E91C}"/>
                </a:ext>
              </a:extLst>
            </p:cNvPr>
            <p:cNvSpPr/>
            <p:nvPr userDrawn="1"/>
          </p:nvSpPr>
          <p:spPr>
            <a:xfrm>
              <a:off x="0" y="6646544"/>
              <a:ext cx="9003886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57E6A7A2-8B51-48FF-A13A-1C46967E3EB3}"/>
              </a:ext>
            </a:extLst>
          </p:cNvPr>
          <p:cNvSpPr/>
          <p:nvPr userDrawn="1"/>
        </p:nvSpPr>
        <p:spPr>
          <a:xfrm>
            <a:off x="9162634" y="6483782"/>
            <a:ext cx="2800767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Living Sports Healthy Life</a:t>
            </a:r>
          </a:p>
        </p:txBody>
      </p:sp>
    </p:spTree>
    <p:extLst>
      <p:ext uri="{BB962C8B-B14F-4D97-AF65-F5344CB8AC3E}">
        <p14:creationId xmlns:p14="http://schemas.microsoft.com/office/powerpoint/2010/main" val="652011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24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65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F79DA6E-C333-45BB-ABFC-1B567DA0BFEA}"/>
              </a:ext>
            </a:extLst>
          </p:cNvPr>
          <p:cNvGrpSpPr/>
          <p:nvPr userDrawn="1"/>
        </p:nvGrpSpPr>
        <p:grpSpPr>
          <a:xfrm flipV="1">
            <a:off x="0" y="6589394"/>
            <a:ext cx="12207240" cy="169545"/>
            <a:chOff x="0" y="6646544"/>
            <a:chExt cx="9003886" cy="16954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52BCAAC-80AC-48BC-AACC-0512DECB3B8E}"/>
                </a:ext>
              </a:extLst>
            </p:cNvPr>
            <p:cNvSpPr/>
            <p:nvPr userDrawn="1"/>
          </p:nvSpPr>
          <p:spPr>
            <a:xfrm>
              <a:off x="0" y="6724649"/>
              <a:ext cx="9003886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E83F4D5-2B2F-4060-8579-3D6D47C3B5C9}"/>
                </a:ext>
              </a:extLst>
            </p:cNvPr>
            <p:cNvSpPr/>
            <p:nvPr userDrawn="1"/>
          </p:nvSpPr>
          <p:spPr>
            <a:xfrm>
              <a:off x="0" y="6646544"/>
              <a:ext cx="9003886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1894459C-F0AA-428E-81C7-01B1779992A5}"/>
              </a:ext>
            </a:extLst>
          </p:cNvPr>
          <p:cNvSpPr/>
          <p:nvPr userDrawn="1"/>
        </p:nvSpPr>
        <p:spPr>
          <a:xfrm>
            <a:off x="9162634" y="6483782"/>
            <a:ext cx="2800767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Living Sports Healthy Life</a:t>
            </a:r>
          </a:p>
        </p:txBody>
      </p:sp>
    </p:spTree>
    <p:extLst>
      <p:ext uri="{BB962C8B-B14F-4D97-AF65-F5344CB8AC3E}">
        <p14:creationId xmlns:p14="http://schemas.microsoft.com/office/powerpoint/2010/main" val="406402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3" name="Graphic 10">
            <a:extLst>
              <a:ext uri="{FF2B5EF4-FFF2-40B4-BE49-F238E27FC236}">
                <a16:creationId xmlns:a16="http://schemas.microsoft.com/office/drawing/2014/main" id="{68F1FB5C-9360-4E55-A7B6-64DE491B3CB0}"/>
              </a:ext>
            </a:extLst>
          </p:cNvPr>
          <p:cNvSpPr/>
          <p:nvPr userDrawn="1"/>
        </p:nvSpPr>
        <p:spPr>
          <a:xfrm flipH="1">
            <a:off x="10896600" y="5624055"/>
            <a:ext cx="1068843" cy="965339"/>
          </a:xfrm>
          <a:custGeom>
            <a:avLst/>
            <a:gdLst>
              <a:gd name="connsiteX0" fmla="*/ 44313 w 2823151"/>
              <a:gd name="connsiteY0" fmla="*/ 2550154 h 2549768"/>
              <a:gd name="connsiteX1" fmla="*/ 734 w 2823151"/>
              <a:gd name="connsiteY1" fmla="*/ 2446485 h 2549768"/>
              <a:gd name="connsiteX2" fmla="*/ 10208 w 2823151"/>
              <a:gd name="connsiteY2" fmla="*/ 2351478 h 2549768"/>
              <a:gd name="connsiteX3" fmla="*/ 13185 w 2823151"/>
              <a:gd name="connsiteY3" fmla="*/ 2327388 h 2549768"/>
              <a:gd name="connsiteX4" fmla="*/ 1817 w 2823151"/>
              <a:gd name="connsiteY4" fmla="*/ 2133313 h 2549768"/>
              <a:gd name="connsiteX5" fmla="*/ 14268 w 2823151"/>
              <a:gd name="connsiteY5" fmla="*/ 2059960 h 2549768"/>
              <a:gd name="connsiteX6" fmla="*/ 74899 w 2823151"/>
              <a:gd name="connsiteY6" fmla="*/ 2046426 h 2549768"/>
              <a:gd name="connsiteX7" fmla="*/ 101967 w 2823151"/>
              <a:gd name="connsiteY7" fmla="*/ 2051840 h 2549768"/>
              <a:gd name="connsiteX8" fmla="*/ 125245 w 2823151"/>
              <a:gd name="connsiteY8" fmla="*/ 2058336 h 2549768"/>
              <a:gd name="connsiteX9" fmla="*/ 195079 w 2823151"/>
              <a:gd name="connsiteY9" fmla="*/ 2050486 h 2549768"/>
              <a:gd name="connsiteX10" fmla="*/ 328523 w 2823151"/>
              <a:gd name="connsiteY10" fmla="*/ 1931930 h 2549768"/>
              <a:gd name="connsiteX11" fmla="*/ 403771 w 2823151"/>
              <a:gd name="connsiteY11" fmla="*/ 1852893 h 2549768"/>
              <a:gd name="connsiteX12" fmla="*/ 473064 w 2823151"/>
              <a:gd name="connsiteY12" fmla="*/ 1774668 h 2549768"/>
              <a:gd name="connsiteX13" fmla="*/ 568071 w 2823151"/>
              <a:gd name="connsiteY13" fmla="*/ 1697796 h 2549768"/>
              <a:gd name="connsiteX14" fmla="*/ 649003 w 2823151"/>
              <a:gd name="connsiteY14" fmla="*/ 1653405 h 2549768"/>
              <a:gd name="connsiteX15" fmla="*/ 708823 w 2823151"/>
              <a:gd name="connsiteY15" fmla="*/ 1625255 h 2549768"/>
              <a:gd name="connsiteX16" fmla="*/ 727499 w 2823151"/>
              <a:gd name="connsiteY16" fmla="*/ 1613886 h 2549768"/>
              <a:gd name="connsiteX17" fmla="*/ 795168 w 2823151"/>
              <a:gd name="connsiteY17" fmla="*/ 1552713 h 2549768"/>
              <a:gd name="connsiteX18" fmla="*/ 820341 w 2823151"/>
              <a:gd name="connsiteY18" fmla="*/ 1515631 h 2549768"/>
              <a:gd name="connsiteX19" fmla="*/ 867439 w 2823151"/>
              <a:gd name="connsiteY19" fmla="*/ 1442819 h 2549768"/>
              <a:gd name="connsiteX20" fmla="*/ 981393 w 2823151"/>
              <a:gd name="connsiteY20" fmla="*/ 1296383 h 2549768"/>
              <a:gd name="connsiteX21" fmla="*/ 1016581 w 2823151"/>
              <a:gd name="connsiteY21" fmla="*/ 1263090 h 2549768"/>
              <a:gd name="connsiteX22" fmla="*/ 1046356 w 2823151"/>
              <a:gd name="connsiteY22" fmla="*/ 1222759 h 2549768"/>
              <a:gd name="connsiteX23" fmla="*/ 1065303 w 2823151"/>
              <a:gd name="connsiteY23" fmla="*/ 1157797 h 2549768"/>
              <a:gd name="connsiteX24" fmla="*/ 1114566 w 2823151"/>
              <a:gd name="connsiteY24" fmla="*/ 1020023 h 2549768"/>
              <a:gd name="connsiteX25" fmla="*/ 1167618 w 2823151"/>
              <a:gd name="connsiteY25" fmla="*/ 962910 h 2549768"/>
              <a:gd name="connsiteX26" fmla="*/ 1210385 w 2823151"/>
              <a:gd name="connsiteY26" fmla="*/ 936113 h 2549768"/>
              <a:gd name="connsiteX27" fmla="*/ 1265603 w 2823151"/>
              <a:gd name="connsiteY27" fmla="*/ 900925 h 2549768"/>
              <a:gd name="connsiteX28" fmla="*/ 1275348 w 2823151"/>
              <a:gd name="connsiteY28" fmla="*/ 896053 h 2549768"/>
              <a:gd name="connsiteX29" fmla="*/ 1319738 w 2823151"/>
              <a:gd name="connsiteY29" fmla="*/ 866279 h 2549768"/>
              <a:gd name="connsiteX30" fmla="*/ 1368189 w 2823151"/>
              <a:gd name="connsiteY30" fmla="*/ 823783 h 2549768"/>
              <a:gd name="connsiteX31" fmla="*/ 1397152 w 2823151"/>
              <a:gd name="connsiteY31" fmla="*/ 795362 h 2549768"/>
              <a:gd name="connsiteX32" fmla="*/ 1426926 w 2823151"/>
              <a:gd name="connsiteY32" fmla="*/ 764505 h 2549768"/>
              <a:gd name="connsiteX33" fmla="*/ 1438565 w 2823151"/>
              <a:gd name="connsiteY33" fmla="*/ 753136 h 2549768"/>
              <a:gd name="connsiteX34" fmla="*/ 1474294 w 2823151"/>
              <a:gd name="connsiteY34" fmla="*/ 707121 h 2549768"/>
              <a:gd name="connsiteX35" fmla="*/ 1506234 w 2823151"/>
              <a:gd name="connsiteY35" fmla="*/ 658400 h 2549768"/>
              <a:gd name="connsiteX36" fmla="*/ 1524369 w 2823151"/>
              <a:gd name="connsiteY36" fmla="*/ 635122 h 2549768"/>
              <a:gd name="connsiteX37" fmla="*/ 1642384 w 2823151"/>
              <a:gd name="connsiteY37" fmla="*/ 499784 h 2549768"/>
              <a:gd name="connsiteX38" fmla="*/ 1685151 w 2823151"/>
              <a:gd name="connsiteY38" fmla="*/ 458370 h 2549768"/>
              <a:gd name="connsiteX39" fmla="*/ 1744429 w 2823151"/>
              <a:gd name="connsiteY39" fmla="*/ 385017 h 2549768"/>
              <a:gd name="connsiteX40" fmla="*/ 1738745 w 2823151"/>
              <a:gd name="connsiteY40" fmla="*/ 361739 h 2549768"/>
              <a:gd name="connsiteX41" fmla="*/ 1641031 w 2823151"/>
              <a:gd name="connsiteY41" fmla="*/ 283513 h 2549768"/>
              <a:gd name="connsiteX42" fmla="*/ 1602595 w 2823151"/>
              <a:gd name="connsiteY42" fmla="*/ 248867 h 2549768"/>
              <a:gd name="connsiteX43" fmla="*/ 1585813 w 2823151"/>
              <a:gd name="connsiteY43" fmla="*/ 242912 h 2549768"/>
              <a:gd name="connsiteX44" fmla="*/ 1455076 w 2823151"/>
              <a:gd name="connsiteY44" fmla="*/ 238311 h 2549768"/>
              <a:gd name="connsiteX45" fmla="*/ 1364129 w 2823151"/>
              <a:gd name="connsiteY45" fmla="*/ 221258 h 2549768"/>
              <a:gd name="connsiteX46" fmla="*/ 1182776 w 2823151"/>
              <a:gd name="connsiteY46" fmla="*/ 226401 h 2549768"/>
              <a:gd name="connsiteX47" fmla="*/ 1140010 w 2823151"/>
              <a:gd name="connsiteY47" fmla="*/ 243724 h 2549768"/>
              <a:gd name="connsiteX48" fmla="*/ 1109694 w 2823151"/>
              <a:gd name="connsiteY48" fmla="*/ 255904 h 2549768"/>
              <a:gd name="connsiteX49" fmla="*/ 1039318 w 2823151"/>
              <a:gd name="connsiteY49" fmla="*/ 310852 h 2549768"/>
              <a:gd name="connsiteX50" fmla="*/ 1035258 w 2823151"/>
              <a:gd name="connsiteY50" fmla="*/ 336837 h 2549768"/>
              <a:gd name="connsiteX51" fmla="*/ 1030115 w 2823151"/>
              <a:gd name="connsiteY51" fmla="*/ 348746 h 2549768"/>
              <a:gd name="connsiteX52" fmla="*/ 1007378 w 2823151"/>
              <a:gd name="connsiteY52" fmla="*/ 341438 h 2549768"/>
              <a:gd name="connsiteX53" fmla="*/ 1014686 w 2823151"/>
              <a:gd name="connsiteY53" fmla="*/ 271062 h 2549768"/>
              <a:gd name="connsiteX54" fmla="*/ 1023348 w 2823151"/>
              <a:gd name="connsiteY54" fmla="*/ 249950 h 2549768"/>
              <a:gd name="connsiteX55" fmla="*/ 1017393 w 2823151"/>
              <a:gd name="connsiteY55" fmla="*/ 241017 h 2549768"/>
              <a:gd name="connsiteX56" fmla="*/ 960551 w 2823151"/>
              <a:gd name="connsiteY56" fmla="*/ 236957 h 2549768"/>
              <a:gd name="connsiteX57" fmla="*/ 864461 w 2823151"/>
              <a:gd name="connsiteY57" fmla="*/ 246431 h 2549768"/>
              <a:gd name="connsiteX58" fmla="*/ 850115 w 2823151"/>
              <a:gd name="connsiteY58" fmla="*/ 232085 h 2549768"/>
              <a:gd name="connsiteX59" fmla="*/ 862296 w 2823151"/>
              <a:gd name="connsiteY59" fmla="*/ 212326 h 2549768"/>
              <a:gd name="connsiteX60" fmla="*/ 948371 w 2823151"/>
              <a:gd name="connsiteY60" fmla="*/ 194461 h 2549768"/>
              <a:gd name="connsiteX61" fmla="*/ 962987 w 2823151"/>
              <a:gd name="connsiteY61" fmla="*/ 184446 h 2549768"/>
              <a:gd name="connsiteX62" fmla="*/ 953784 w 2823151"/>
              <a:gd name="connsiteY62" fmla="*/ 182551 h 2549768"/>
              <a:gd name="connsiteX63" fmla="*/ 853634 w 2823151"/>
              <a:gd name="connsiteY63" fmla="*/ 176867 h 2549768"/>
              <a:gd name="connsiteX64" fmla="*/ 836852 w 2823151"/>
              <a:gd name="connsiteY64" fmla="*/ 144115 h 2549768"/>
              <a:gd name="connsiteX65" fmla="*/ 852822 w 2823151"/>
              <a:gd name="connsiteY65" fmla="*/ 138702 h 2549768"/>
              <a:gd name="connsiteX66" fmla="*/ 958657 w 2823151"/>
              <a:gd name="connsiteY66" fmla="*/ 141409 h 2549768"/>
              <a:gd name="connsiteX67" fmla="*/ 970566 w 2823151"/>
              <a:gd name="connsiteY67" fmla="*/ 137890 h 2549768"/>
              <a:gd name="connsiteX68" fmla="*/ 938356 w 2823151"/>
              <a:gd name="connsiteY68" fmla="*/ 128416 h 2549768"/>
              <a:gd name="connsiteX69" fmla="*/ 879078 w 2823151"/>
              <a:gd name="connsiteY69" fmla="*/ 108386 h 2549768"/>
              <a:gd name="connsiteX70" fmla="*/ 869604 w 2823151"/>
              <a:gd name="connsiteY70" fmla="*/ 82130 h 2549768"/>
              <a:gd name="connsiteX71" fmla="*/ 892612 w 2823151"/>
              <a:gd name="connsiteY71" fmla="*/ 72927 h 2549768"/>
              <a:gd name="connsiteX72" fmla="*/ 986536 w 2823151"/>
              <a:gd name="connsiteY72" fmla="*/ 100536 h 2549768"/>
              <a:gd name="connsiteX73" fmla="*/ 995468 w 2823151"/>
              <a:gd name="connsiteY73" fmla="*/ 96747 h 2549768"/>
              <a:gd name="connsiteX74" fmla="*/ 995468 w 2823151"/>
              <a:gd name="connsiteY74" fmla="*/ 87003 h 2549768"/>
              <a:gd name="connsiteX75" fmla="*/ 957574 w 2823151"/>
              <a:gd name="connsiteY75" fmla="*/ 43153 h 2549768"/>
              <a:gd name="connsiteX76" fmla="*/ 943228 w 2823151"/>
              <a:gd name="connsiteY76" fmla="*/ 29619 h 2549768"/>
              <a:gd name="connsiteX77" fmla="*/ 940251 w 2823151"/>
              <a:gd name="connsiteY77" fmla="*/ 6612 h 2549768"/>
              <a:gd name="connsiteX78" fmla="*/ 962987 w 2823151"/>
              <a:gd name="connsiteY78" fmla="*/ 2552 h 2549768"/>
              <a:gd name="connsiteX79" fmla="*/ 975438 w 2823151"/>
              <a:gd name="connsiteY79" fmla="*/ 11484 h 2549768"/>
              <a:gd name="connsiteX80" fmla="*/ 995739 w 2823151"/>
              <a:gd name="connsiteY80" fmla="*/ 29890 h 2549768"/>
              <a:gd name="connsiteX81" fmla="*/ 1100491 w 2823151"/>
              <a:gd name="connsiteY81" fmla="*/ 81318 h 2549768"/>
              <a:gd name="connsiteX82" fmla="*/ 1159498 w 2823151"/>
              <a:gd name="connsiteY82" fmla="*/ 101890 h 2549768"/>
              <a:gd name="connsiteX83" fmla="*/ 1211197 w 2823151"/>
              <a:gd name="connsiteY83" fmla="*/ 106762 h 2549768"/>
              <a:gd name="connsiteX84" fmla="*/ 1399047 w 2823151"/>
              <a:gd name="connsiteY84" fmla="*/ 83484 h 2549768"/>
              <a:gd name="connsiteX85" fmla="*/ 1581753 w 2823151"/>
              <a:gd name="connsiteY85" fmla="*/ 88897 h 2549768"/>
              <a:gd name="connsiteX86" fmla="*/ 1602595 w 2823151"/>
              <a:gd name="connsiteY86" fmla="*/ 90521 h 2549768"/>
              <a:gd name="connsiteX87" fmla="*/ 1643467 w 2823151"/>
              <a:gd name="connsiteY87" fmla="*/ 104055 h 2549768"/>
              <a:gd name="connsiteX88" fmla="*/ 1720610 w 2823151"/>
              <a:gd name="connsiteY88" fmla="*/ 143033 h 2549768"/>
              <a:gd name="connsiteX89" fmla="*/ 1783948 w 2823151"/>
              <a:gd name="connsiteY89" fmla="*/ 173890 h 2549768"/>
              <a:gd name="connsiteX90" fmla="*/ 1796128 w 2823151"/>
              <a:gd name="connsiteY90" fmla="*/ 179032 h 2549768"/>
              <a:gd name="connsiteX91" fmla="*/ 1891135 w 2823151"/>
              <a:gd name="connsiteY91" fmla="*/ 221258 h 2549768"/>
              <a:gd name="connsiteX92" fmla="*/ 1976940 w 2823151"/>
              <a:gd name="connsiteY92" fmla="*/ 261047 h 2549768"/>
              <a:gd name="connsiteX93" fmla="*/ 2044338 w 2823151"/>
              <a:gd name="connsiteY93" fmla="*/ 314370 h 2549768"/>
              <a:gd name="connsiteX94" fmla="*/ 2058955 w 2823151"/>
              <a:gd name="connsiteY94" fmla="*/ 328987 h 2549768"/>
              <a:gd name="connsiteX95" fmla="*/ 2077631 w 2823151"/>
              <a:gd name="connsiteY95" fmla="*/ 321408 h 2549768"/>
              <a:gd name="connsiteX96" fmla="*/ 2105782 w 2823151"/>
              <a:gd name="connsiteY96" fmla="*/ 267002 h 2549768"/>
              <a:gd name="connsiteX97" fmla="*/ 2135556 w 2823151"/>
              <a:gd name="connsiteY97" fmla="*/ 238311 h 2549768"/>
              <a:gd name="connsiteX98" fmla="*/ 2188067 w 2823151"/>
              <a:gd name="connsiteY98" fmla="*/ 213679 h 2549768"/>
              <a:gd name="connsiteX99" fmla="*/ 2326112 w 2823151"/>
              <a:gd name="connsiteY99" fmla="*/ 207724 h 2549768"/>
              <a:gd name="connsiteX100" fmla="*/ 2362382 w 2823151"/>
              <a:gd name="connsiteY100" fmla="*/ 229649 h 2549768"/>
              <a:gd name="connsiteX101" fmla="*/ 2390533 w 2823151"/>
              <a:gd name="connsiteY101" fmla="*/ 244536 h 2549768"/>
              <a:gd name="connsiteX102" fmla="*/ 2411916 w 2823151"/>
              <a:gd name="connsiteY102" fmla="*/ 253198 h 2549768"/>
              <a:gd name="connsiteX103" fmla="*/ 2420578 w 2823151"/>
              <a:gd name="connsiteY103" fmla="*/ 257529 h 2549768"/>
              <a:gd name="connsiteX104" fmla="*/ 2445751 w 2823151"/>
              <a:gd name="connsiteY104" fmla="*/ 280536 h 2549768"/>
              <a:gd name="connsiteX105" fmla="*/ 2459284 w 2823151"/>
              <a:gd name="connsiteY105" fmla="*/ 295423 h 2549768"/>
              <a:gd name="connsiteX106" fmla="*/ 2512608 w 2823151"/>
              <a:gd name="connsiteY106" fmla="*/ 393949 h 2549768"/>
              <a:gd name="connsiteX107" fmla="*/ 2513420 w 2823151"/>
              <a:gd name="connsiteY107" fmla="*/ 403694 h 2549768"/>
              <a:gd name="connsiteX108" fmla="*/ 2502322 w 2823151"/>
              <a:gd name="connsiteY108" fmla="*/ 445107 h 2549768"/>
              <a:gd name="connsiteX109" fmla="*/ 2479856 w 2823151"/>
              <a:gd name="connsiteY109" fmla="*/ 450250 h 2549768"/>
              <a:gd name="connsiteX110" fmla="*/ 2440608 w 2823151"/>
              <a:gd name="connsiteY110" fmla="*/ 445107 h 2549768"/>
              <a:gd name="connsiteX111" fmla="*/ 2433029 w 2823151"/>
              <a:gd name="connsiteY111" fmla="*/ 450520 h 2549768"/>
              <a:gd name="connsiteX112" fmla="*/ 2421931 w 2823151"/>
              <a:gd name="connsiteY112" fmla="*/ 489227 h 2549768"/>
              <a:gd name="connsiteX113" fmla="*/ 2408939 w 2823151"/>
              <a:gd name="connsiteY113" fmla="*/ 500866 h 2549768"/>
              <a:gd name="connsiteX114" fmla="*/ 2397570 w 2823151"/>
              <a:gd name="connsiteY114" fmla="*/ 516836 h 2549768"/>
              <a:gd name="connsiteX115" fmla="*/ 2387826 w 2823151"/>
              <a:gd name="connsiteY115" fmla="*/ 582069 h 2549768"/>
              <a:gd name="connsiteX116" fmla="*/ 2374021 w 2823151"/>
              <a:gd name="connsiteY116" fmla="*/ 593167 h 2549768"/>
              <a:gd name="connsiteX117" fmla="*/ 2364277 w 2823151"/>
              <a:gd name="connsiteY117" fmla="*/ 592625 h 2549768"/>
              <a:gd name="connsiteX118" fmla="*/ 2341811 w 2823151"/>
              <a:gd name="connsiteY118" fmla="*/ 603723 h 2549768"/>
              <a:gd name="connsiteX119" fmla="*/ 2341270 w 2823151"/>
              <a:gd name="connsiteY119" fmla="*/ 604535 h 2549768"/>
              <a:gd name="connsiteX120" fmla="*/ 2299315 w 2823151"/>
              <a:gd name="connsiteY120" fmla="*/ 631873 h 2549768"/>
              <a:gd name="connsiteX121" fmla="*/ 2289300 w 2823151"/>
              <a:gd name="connsiteY121" fmla="*/ 638099 h 2549768"/>
              <a:gd name="connsiteX122" fmla="*/ 2291736 w 2823151"/>
              <a:gd name="connsiteY122" fmla="*/ 645678 h 2549768"/>
              <a:gd name="connsiteX123" fmla="*/ 2317992 w 2823151"/>
              <a:gd name="connsiteY123" fmla="*/ 661648 h 2549768"/>
              <a:gd name="connsiteX124" fmla="*/ 2323946 w 2823151"/>
              <a:gd name="connsiteY124" fmla="*/ 664084 h 2549768"/>
              <a:gd name="connsiteX125" fmla="*/ 2402713 w 2823151"/>
              <a:gd name="connsiteY125" fmla="*/ 711452 h 2549768"/>
              <a:gd name="connsiteX126" fmla="*/ 2434382 w 2823151"/>
              <a:gd name="connsiteY126" fmla="*/ 733106 h 2549768"/>
              <a:gd name="connsiteX127" fmla="*/ 2462803 w 2823151"/>
              <a:gd name="connsiteY127" fmla="*/ 730670 h 2549768"/>
              <a:gd name="connsiteX128" fmla="*/ 2480127 w 2823151"/>
              <a:gd name="connsiteY128" fmla="*/ 715512 h 2549768"/>
              <a:gd name="connsiteX129" fmla="*/ 2562141 w 2823151"/>
              <a:gd name="connsiteY129" fmla="*/ 620505 h 2549768"/>
              <a:gd name="connsiteX130" fmla="*/ 2633870 w 2823151"/>
              <a:gd name="connsiteY130" fmla="*/ 473799 h 2549768"/>
              <a:gd name="connsiteX131" fmla="*/ 2630893 w 2823151"/>
              <a:gd name="connsiteY131" fmla="*/ 441859 h 2549768"/>
              <a:gd name="connsiteX132" fmla="*/ 2624126 w 2823151"/>
              <a:gd name="connsiteY132" fmla="*/ 424536 h 2549768"/>
              <a:gd name="connsiteX133" fmla="*/ 2606262 w 2823151"/>
              <a:gd name="connsiteY133" fmla="*/ 376355 h 2549768"/>
              <a:gd name="connsiteX134" fmla="*/ 2556728 w 2823151"/>
              <a:gd name="connsiteY134" fmla="*/ 330070 h 2549768"/>
              <a:gd name="connsiteX135" fmla="*/ 2546442 w 2823151"/>
              <a:gd name="connsiteY135" fmla="*/ 317077 h 2549768"/>
              <a:gd name="connsiteX136" fmla="*/ 2559705 w 2823151"/>
              <a:gd name="connsiteY136" fmla="*/ 308416 h 2549768"/>
              <a:gd name="connsiteX137" fmla="*/ 2592728 w 2823151"/>
              <a:gd name="connsiteY137" fmla="*/ 309769 h 2549768"/>
              <a:gd name="connsiteX138" fmla="*/ 2619795 w 2823151"/>
              <a:gd name="connsiteY138" fmla="*/ 326822 h 2549768"/>
              <a:gd name="connsiteX139" fmla="*/ 2658502 w 2823151"/>
              <a:gd name="connsiteY139" fmla="*/ 324386 h 2549768"/>
              <a:gd name="connsiteX140" fmla="*/ 2674201 w 2823151"/>
              <a:gd name="connsiteY140" fmla="*/ 269709 h 2549768"/>
              <a:gd name="connsiteX141" fmla="*/ 2688006 w 2823151"/>
              <a:gd name="connsiteY141" fmla="*/ 212055 h 2549768"/>
              <a:gd name="connsiteX142" fmla="*/ 2711555 w 2823151"/>
              <a:gd name="connsiteY142" fmla="*/ 201769 h 2549768"/>
              <a:gd name="connsiteX143" fmla="*/ 2719675 w 2823151"/>
              <a:gd name="connsiteY143" fmla="*/ 219634 h 2549768"/>
              <a:gd name="connsiteX144" fmla="*/ 2712096 w 2823151"/>
              <a:gd name="connsiteY144" fmla="*/ 257258 h 2549768"/>
              <a:gd name="connsiteX145" fmla="*/ 2724006 w 2823151"/>
              <a:gd name="connsiteY145" fmla="*/ 230732 h 2549768"/>
              <a:gd name="connsiteX146" fmla="*/ 2734833 w 2823151"/>
              <a:gd name="connsiteY146" fmla="*/ 200687 h 2549768"/>
              <a:gd name="connsiteX147" fmla="*/ 2757299 w 2823151"/>
              <a:gd name="connsiteY147" fmla="*/ 193378 h 2549768"/>
              <a:gd name="connsiteX148" fmla="*/ 2765419 w 2823151"/>
              <a:gd name="connsiteY148" fmla="*/ 212055 h 2549768"/>
              <a:gd name="connsiteX149" fmla="*/ 2769479 w 2823151"/>
              <a:gd name="connsiteY149" fmla="*/ 219363 h 2549768"/>
              <a:gd name="connsiteX150" fmla="*/ 2782742 w 2823151"/>
              <a:gd name="connsiteY150" fmla="*/ 238581 h 2549768"/>
              <a:gd name="connsiteX151" fmla="*/ 2770291 w 2823151"/>
              <a:gd name="connsiteY151" fmla="*/ 321137 h 2549768"/>
              <a:gd name="connsiteX152" fmla="*/ 2773269 w 2823151"/>
              <a:gd name="connsiteY152" fmla="*/ 337378 h 2549768"/>
              <a:gd name="connsiteX153" fmla="*/ 2792216 w 2823151"/>
              <a:gd name="connsiteY153" fmla="*/ 290551 h 2549768"/>
              <a:gd name="connsiteX154" fmla="*/ 2798442 w 2823151"/>
              <a:gd name="connsiteY154" fmla="*/ 274310 h 2549768"/>
              <a:gd name="connsiteX155" fmla="*/ 2823885 w 2823151"/>
              <a:gd name="connsiteY155" fmla="*/ 275122 h 2549768"/>
              <a:gd name="connsiteX156" fmla="*/ 2823885 w 2823151"/>
              <a:gd name="connsiteY156" fmla="*/ 297047 h 2549768"/>
              <a:gd name="connsiteX157" fmla="*/ 2799253 w 2823151"/>
              <a:gd name="connsiteY157" fmla="*/ 361468 h 2549768"/>
              <a:gd name="connsiteX158" fmla="*/ 2798171 w 2823151"/>
              <a:gd name="connsiteY158" fmla="*/ 376897 h 2549768"/>
              <a:gd name="connsiteX159" fmla="*/ 2780848 w 2823151"/>
              <a:gd name="connsiteY159" fmla="*/ 438069 h 2549768"/>
              <a:gd name="connsiteX160" fmla="*/ 2745660 w 2823151"/>
              <a:gd name="connsiteY160" fmla="*/ 494641 h 2549768"/>
              <a:gd name="connsiteX161" fmla="*/ 2707224 w 2823151"/>
              <a:gd name="connsiteY161" fmla="*/ 583964 h 2549768"/>
              <a:gd name="connsiteX162" fmla="*/ 2675555 w 2823151"/>
              <a:gd name="connsiteY162" fmla="*/ 675182 h 2549768"/>
              <a:gd name="connsiteX163" fmla="*/ 2616277 w 2823151"/>
              <a:gd name="connsiteY163" fmla="*/ 788054 h 2549768"/>
              <a:gd name="connsiteX164" fmla="*/ 2565389 w 2823151"/>
              <a:gd name="connsiteY164" fmla="*/ 862219 h 2549768"/>
              <a:gd name="connsiteX165" fmla="*/ 2543735 w 2823151"/>
              <a:gd name="connsiteY165" fmla="*/ 891452 h 2549768"/>
              <a:gd name="connsiteX166" fmla="*/ 2494743 w 2823151"/>
              <a:gd name="connsiteY166" fmla="*/ 911752 h 2549768"/>
              <a:gd name="connsiteX167" fmla="*/ 2442773 w 2823151"/>
              <a:gd name="connsiteY167" fmla="*/ 897136 h 2549768"/>
              <a:gd name="connsiteX168" fmla="*/ 2302563 w 2823151"/>
              <a:gd name="connsiteY168" fmla="*/ 851392 h 2549768"/>
              <a:gd name="connsiteX169" fmla="*/ 2193481 w 2823151"/>
              <a:gd name="connsiteY169" fmla="*/ 799693 h 2549768"/>
              <a:gd name="connsiteX170" fmla="*/ 2180759 w 2823151"/>
              <a:gd name="connsiteY170" fmla="*/ 797527 h 2549768"/>
              <a:gd name="connsiteX171" fmla="*/ 2158834 w 2823151"/>
              <a:gd name="connsiteY171" fmla="*/ 789678 h 2549768"/>
              <a:gd name="connsiteX172" fmla="*/ 2109571 w 2823151"/>
              <a:gd name="connsiteY172" fmla="*/ 754490 h 2549768"/>
              <a:gd name="connsiteX173" fmla="*/ 2085481 w 2823151"/>
              <a:gd name="connsiteY173" fmla="*/ 760174 h 2549768"/>
              <a:gd name="connsiteX174" fmla="*/ 2005631 w 2823151"/>
              <a:gd name="connsiteY174" fmla="*/ 818099 h 2549768"/>
              <a:gd name="connsiteX175" fmla="*/ 1927406 w 2823151"/>
              <a:gd name="connsiteY175" fmla="*/ 850850 h 2549768"/>
              <a:gd name="connsiteX176" fmla="*/ 1841331 w 2823151"/>
              <a:gd name="connsiteY176" fmla="*/ 908775 h 2549768"/>
              <a:gd name="connsiteX177" fmla="*/ 1799376 w 2823151"/>
              <a:gd name="connsiteY177" fmla="*/ 936925 h 2549768"/>
              <a:gd name="connsiteX178" fmla="*/ 1723858 w 2823151"/>
              <a:gd name="connsiteY178" fmla="*/ 981858 h 2549768"/>
              <a:gd name="connsiteX179" fmla="*/ 1646444 w 2823151"/>
              <a:gd name="connsiteY179" fmla="*/ 1037887 h 2549768"/>
              <a:gd name="connsiteX180" fmla="*/ 1640219 w 2823151"/>
              <a:gd name="connsiteY180" fmla="*/ 1044925 h 2549768"/>
              <a:gd name="connsiteX181" fmla="*/ 1648339 w 2823151"/>
              <a:gd name="connsiteY181" fmla="*/ 1048444 h 2549768"/>
              <a:gd name="connsiteX182" fmla="*/ 1745512 w 2823151"/>
              <a:gd name="connsiteY182" fmla="*/ 1085256 h 2549768"/>
              <a:gd name="connsiteX183" fmla="*/ 1756339 w 2823151"/>
              <a:gd name="connsiteY183" fmla="*/ 1090669 h 2549768"/>
              <a:gd name="connsiteX184" fmla="*/ 1852429 w 2823151"/>
              <a:gd name="connsiteY184" fmla="*/ 1143722 h 2549768"/>
              <a:gd name="connsiteX185" fmla="*/ 1962865 w 2823151"/>
              <a:gd name="connsiteY185" fmla="*/ 1205165 h 2549768"/>
              <a:gd name="connsiteX186" fmla="*/ 2099827 w 2823151"/>
              <a:gd name="connsiteY186" fmla="*/ 1282849 h 2549768"/>
              <a:gd name="connsiteX187" fmla="*/ 2145571 w 2823151"/>
              <a:gd name="connsiteY187" fmla="*/ 1316413 h 2549768"/>
              <a:gd name="connsiteX188" fmla="*/ 2157751 w 2823151"/>
              <a:gd name="connsiteY188" fmla="*/ 1347541 h 2549768"/>
              <a:gd name="connsiteX189" fmla="*/ 2130954 w 2823151"/>
              <a:gd name="connsiteY189" fmla="*/ 1434428 h 2549768"/>
              <a:gd name="connsiteX190" fmla="*/ 2034052 w 2823151"/>
              <a:gd name="connsiteY190" fmla="*/ 1545405 h 2549768"/>
              <a:gd name="connsiteX191" fmla="*/ 1898985 w 2823151"/>
              <a:gd name="connsiteY191" fmla="*/ 1686157 h 2549768"/>
              <a:gd name="connsiteX192" fmla="*/ 1822654 w 2823151"/>
              <a:gd name="connsiteY192" fmla="*/ 1754367 h 2549768"/>
              <a:gd name="connsiteX193" fmla="*/ 1742264 w 2823151"/>
              <a:gd name="connsiteY193" fmla="*/ 1844231 h 2549768"/>
              <a:gd name="connsiteX194" fmla="*/ 1693813 w 2823151"/>
              <a:gd name="connsiteY194" fmla="*/ 1938968 h 2549768"/>
              <a:gd name="connsiteX195" fmla="*/ 1701933 w 2823151"/>
              <a:gd name="connsiteY195" fmla="*/ 1973073 h 2549768"/>
              <a:gd name="connsiteX196" fmla="*/ 1698685 w 2823151"/>
              <a:gd name="connsiteY196" fmla="*/ 1987419 h 2549768"/>
              <a:gd name="connsiteX197" fmla="*/ 1697602 w 2823151"/>
              <a:gd name="connsiteY197" fmla="*/ 1997434 h 2549768"/>
              <a:gd name="connsiteX198" fmla="*/ 1748489 w 2823151"/>
              <a:gd name="connsiteY198" fmla="*/ 2055629 h 2549768"/>
              <a:gd name="connsiteX199" fmla="*/ 1790444 w 2823151"/>
              <a:gd name="connsiteY199" fmla="*/ 2082697 h 2549768"/>
              <a:gd name="connsiteX200" fmla="*/ 1806143 w 2823151"/>
              <a:gd name="connsiteY200" fmla="*/ 2100020 h 2549768"/>
              <a:gd name="connsiteX201" fmla="*/ 1818865 w 2823151"/>
              <a:gd name="connsiteY201" fmla="*/ 2107058 h 2549768"/>
              <a:gd name="connsiteX202" fmla="*/ 1877331 w 2823151"/>
              <a:gd name="connsiteY202" fmla="*/ 2117885 h 2549768"/>
              <a:gd name="connsiteX203" fmla="*/ 1909541 w 2823151"/>
              <a:gd name="connsiteY203" fmla="*/ 2160652 h 2549768"/>
              <a:gd name="connsiteX204" fmla="*/ 1883015 w 2823151"/>
              <a:gd name="connsiteY204" fmla="*/ 2198005 h 2549768"/>
              <a:gd name="connsiteX205" fmla="*/ 1818594 w 2823151"/>
              <a:gd name="connsiteY205" fmla="*/ 2210997 h 2549768"/>
              <a:gd name="connsiteX206" fmla="*/ 1755797 w 2823151"/>
              <a:gd name="connsiteY206" fmla="*/ 2209373 h 2549768"/>
              <a:gd name="connsiteX207" fmla="*/ 1685422 w 2823151"/>
              <a:gd name="connsiteY207" fmla="*/ 2189614 h 2549768"/>
              <a:gd name="connsiteX208" fmla="*/ 1546294 w 2823151"/>
              <a:gd name="connsiteY208" fmla="*/ 2131960 h 2549768"/>
              <a:gd name="connsiteX209" fmla="*/ 1471588 w 2823151"/>
              <a:gd name="connsiteY209" fmla="*/ 2105975 h 2549768"/>
              <a:gd name="connsiteX210" fmla="*/ 1412310 w 2823151"/>
              <a:gd name="connsiteY210" fmla="*/ 2073223 h 2549768"/>
              <a:gd name="connsiteX211" fmla="*/ 1397964 w 2823151"/>
              <a:gd name="connsiteY211" fmla="*/ 2052652 h 2549768"/>
              <a:gd name="connsiteX212" fmla="*/ 1405813 w 2823151"/>
              <a:gd name="connsiteY212" fmla="*/ 2032622 h 2549768"/>
              <a:gd name="connsiteX213" fmla="*/ 1437482 w 2823151"/>
              <a:gd name="connsiteY213" fmla="*/ 1993644 h 2549768"/>
              <a:gd name="connsiteX214" fmla="*/ 1459407 w 2823151"/>
              <a:gd name="connsiteY214" fmla="*/ 1950878 h 2549768"/>
              <a:gd name="connsiteX215" fmla="*/ 1481061 w 2823151"/>
              <a:gd name="connsiteY215" fmla="*/ 1913795 h 2549768"/>
              <a:gd name="connsiteX216" fmla="*/ 1501633 w 2823151"/>
              <a:gd name="connsiteY216" fmla="*/ 1904863 h 2549768"/>
              <a:gd name="connsiteX217" fmla="*/ 1514084 w 2823151"/>
              <a:gd name="connsiteY217" fmla="*/ 1901344 h 2549768"/>
              <a:gd name="connsiteX218" fmla="*/ 1532219 w 2823151"/>
              <a:gd name="connsiteY218" fmla="*/ 1878066 h 2549768"/>
              <a:gd name="connsiteX219" fmla="*/ 1558475 w 2823151"/>
              <a:gd name="connsiteY219" fmla="*/ 1840171 h 2549768"/>
              <a:gd name="connsiteX220" fmla="*/ 1610174 w 2823151"/>
              <a:gd name="connsiteY220" fmla="*/ 1774126 h 2549768"/>
              <a:gd name="connsiteX221" fmla="*/ 1668369 w 2823151"/>
              <a:gd name="connsiteY221" fmla="*/ 1683720 h 2549768"/>
              <a:gd name="connsiteX222" fmla="*/ 1711407 w 2823151"/>
              <a:gd name="connsiteY222" fmla="*/ 1613345 h 2549768"/>
              <a:gd name="connsiteX223" fmla="*/ 1746594 w 2823151"/>
              <a:gd name="connsiteY223" fmla="*/ 1547300 h 2549768"/>
              <a:gd name="connsiteX224" fmla="*/ 1775557 w 2823151"/>
              <a:gd name="connsiteY224" fmla="*/ 1502097 h 2549768"/>
              <a:gd name="connsiteX225" fmla="*/ 1844309 w 2823151"/>
              <a:gd name="connsiteY225" fmla="*/ 1426037 h 2549768"/>
              <a:gd name="connsiteX226" fmla="*/ 1841060 w 2823151"/>
              <a:gd name="connsiteY226" fmla="*/ 1414668 h 2549768"/>
              <a:gd name="connsiteX227" fmla="*/ 1708700 w 2823151"/>
              <a:gd name="connsiteY227" fmla="*/ 1392744 h 2549768"/>
              <a:gd name="connsiteX228" fmla="*/ 1590685 w 2823151"/>
              <a:gd name="connsiteY228" fmla="*/ 1377315 h 2549768"/>
              <a:gd name="connsiteX229" fmla="*/ 1555497 w 2823151"/>
              <a:gd name="connsiteY229" fmla="*/ 1368383 h 2549768"/>
              <a:gd name="connsiteX230" fmla="*/ 1440460 w 2823151"/>
              <a:gd name="connsiteY230" fmla="*/ 1338067 h 2549768"/>
              <a:gd name="connsiteX231" fmla="*/ 1413122 w 2823151"/>
              <a:gd name="connsiteY231" fmla="*/ 1329406 h 2549768"/>
              <a:gd name="connsiteX232" fmla="*/ 1398505 w 2823151"/>
              <a:gd name="connsiteY232" fmla="*/ 1331030 h 2549768"/>
              <a:gd name="connsiteX233" fmla="*/ 1299438 w 2823151"/>
              <a:gd name="connsiteY233" fmla="*/ 1406007 h 2549768"/>
              <a:gd name="connsiteX234" fmla="*/ 1222024 w 2823151"/>
              <a:gd name="connsiteY234" fmla="*/ 1480713 h 2549768"/>
              <a:gd name="connsiteX235" fmla="*/ 1162476 w 2823151"/>
              <a:gd name="connsiteY235" fmla="*/ 1534578 h 2549768"/>
              <a:gd name="connsiteX236" fmla="*/ 1090746 w 2823151"/>
              <a:gd name="connsiteY236" fmla="*/ 1594668 h 2549768"/>
              <a:gd name="connsiteX237" fmla="*/ 939168 w 2823151"/>
              <a:gd name="connsiteY237" fmla="*/ 1706999 h 2549768"/>
              <a:gd name="connsiteX238" fmla="*/ 886386 w 2823151"/>
              <a:gd name="connsiteY238" fmla="*/ 1748141 h 2549768"/>
              <a:gd name="connsiteX239" fmla="*/ 768642 w 2823151"/>
              <a:gd name="connsiteY239" fmla="*/ 1825284 h 2549768"/>
              <a:gd name="connsiteX240" fmla="*/ 711259 w 2823151"/>
              <a:gd name="connsiteY240" fmla="*/ 1855058 h 2549768"/>
              <a:gd name="connsiteX241" fmla="*/ 632221 w 2823151"/>
              <a:gd name="connsiteY241" fmla="*/ 1908111 h 2549768"/>
              <a:gd name="connsiteX242" fmla="*/ 586477 w 2823151"/>
              <a:gd name="connsiteY242" fmla="*/ 1940592 h 2549768"/>
              <a:gd name="connsiteX243" fmla="*/ 505815 w 2823151"/>
              <a:gd name="connsiteY243" fmla="*/ 1995539 h 2549768"/>
              <a:gd name="connsiteX244" fmla="*/ 418387 w 2823151"/>
              <a:gd name="connsiteY244" fmla="*/ 2056712 h 2549768"/>
              <a:gd name="connsiteX245" fmla="*/ 321214 w 2823151"/>
              <a:gd name="connsiteY245" fmla="*/ 2154697 h 2549768"/>
              <a:gd name="connsiteX246" fmla="*/ 290357 w 2823151"/>
              <a:gd name="connsiteY246" fmla="*/ 2183930 h 2549768"/>
              <a:gd name="connsiteX247" fmla="*/ 275741 w 2823151"/>
              <a:gd name="connsiteY247" fmla="*/ 2200170 h 2549768"/>
              <a:gd name="connsiteX248" fmla="*/ 237034 w 2823151"/>
              <a:gd name="connsiteY248" fmla="*/ 2243208 h 2549768"/>
              <a:gd name="connsiteX249" fmla="*/ 233786 w 2823151"/>
              <a:gd name="connsiteY249" fmla="*/ 2257283 h 2549768"/>
              <a:gd name="connsiteX250" fmla="*/ 219170 w 2823151"/>
              <a:gd name="connsiteY250" fmla="*/ 2286516 h 2549768"/>
              <a:gd name="connsiteX251" fmla="*/ 201034 w 2823151"/>
              <a:gd name="connsiteY251" fmla="*/ 2304381 h 2549768"/>
              <a:gd name="connsiteX252" fmla="*/ 177756 w 2823151"/>
              <a:gd name="connsiteY252" fmla="*/ 2340110 h 2549768"/>
              <a:gd name="connsiteX253" fmla="*/ 165576 w 2823151"/>
              <a:gd name="connsiteY253" fmla="*/ 2359328 h 2549768"/>
              <a:gd name="connsiteX254" fmla="*/ 162869 w 2823151"/>
              <a:gd name="connsiteY254" fmla="*/ 2363929 h 2549768"/>
              <a:gd name="connsiteX255" fmla="*/ 148252 w 2823151"/>
              <a:gd name="connsiteY255" fmla="*/ 2394516 h 2549768"/>
              <a:gd name="connsiteX256" fmla="*/ 136884 w 2823151"/>
              <a:gd name="connsiteY256" fmla="*/ 2424831 h 2549768"/>
              <a:gd name="connsiteX257" fmla="*/ 101155 w 2823151"/>
              <a:gd name="connsiteY257" fmla="*/ 2504139 h 2549768"/>
              <a:gd name="connsiteX258" fmla="*/ 99260 w 2823151"/>
              <a:gd name="connsiteY258" fmla="*/ 2511718 h 2549768"/>
              <a:gd name="connsiteX259" fmla="*/ 70298 w 2823151"/>
              <a:gd name="connsiteY259" fmla="*/ 2548530 h 2549768"/>
              <a:gd name="connsiteX260" fmla="*/ 44313 w 2823151"/>
              <a:gd name="connsiteY260" fmla="*/ 2550154 h 2549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</a:cxnLst>
            <a:rect l="l" t="t" r="r" b="b"/>
            <a:pathLst>
              <a:path w="2823151" h="2549768">
                <a:moveTo>
                  <a:pt x="44313" y="2550154"/>
                </a:moveTo>
                <a:cubicBezTo>
                  <a:pt x="8584" y="2524711"/>
                  <a:pt x="3982" y="2485463"/>
                  <a:pt x="734" y="2446485"/>
                </a:cubicBezTo>
                <a:cubicBezTo>
                  <a:pt x="-1973" y="2414546"/>
                  <a:pt x="3170" y="2382606"/>
                  <a:pt x="10208" y="2351478"/>
                </a:cubicBezTo>
                <a:cubicBezTo>
                  <a:pt x="11832" y="2343629"/>
                  <a:pt x="12644" y="2335508"/>
                  <a:pt x="13185" y="2327388"/>
                </a:cubicBezTo>
                <a:cubicBezTo>
                  <a:pt x="18599" y="2259178"/>
                  <a:pt x="1005" y="2201794"/>
                  <a:pt x="1817" y="2133313"/>
                </a:cubicBezTo>
                <a:cubicBezTo>
                  <a:pt x="2087" y="2108411"/>
                  <a:pt x="3711" y="2083238"/>
                  <a:pt x="14268" y="2059960"/>
                </a:cubicBezTo>
                <a:cubicBezTo>
                  <a:pt x="24283" y="2037494"/>
                  <a:pt x="57847" y="2028562"/>
                  <a:pt x="74899" y="2046426"/>
                </a:cubicBezTo>
                <a:cubicBezTo>
                  <a:pt x="81125" y="2052923"/>
                  <a:pt x="92764" y="2051569"/>
                  <a:pt x="101967" y="2051840"/>
                </a:cubicBezTo>
                <a:cubicBezTo>
                  <a:pt x="110087" y="2052110"/>
                  <a:pt x="117937" y="2055088"/>
                  <a:pt x="125245" y="2058336"/>
                </a:cubicBezTo>
                <a:cubicBezTo>
                  <a:pt x="150147" y="2069163"/>
                  <a:pt x="173967" y="2064020"/>
                  <a:pt x="195079" y="2050486"/>
                </a:cubicBezTo>
                <a:cubicBezTo>
                  <a:pt x="245966" y="2018547"/>
                  <a:pt x="288733" y="1977133"/>
                  <a:pt x="328523" y="1931930"/>
                </a:cubicBezTo>
                <a:cubicBezTo>
                  <a:pt x="352613" y="1904592"/>
                  <a:pt x="376974" y="1877524"/>
                  <a:pt x="403771" y="1852893"/>
                </a:cubicBezTo>
                <a:cubicBezTo>
                  <a:pt x="429485" y="1829074"/>
                  <a:pt x="451410" y="1802006"/>
                  <a:pt x="473064" y="1774668"/>
                </a:cubicBezTo>
                <a:cubicBezTo>
                  <a:pt x="499049" y="1741916"/>
                  <a:pt x="530447" y="1716202"/>
                  <a:pt x="568071" y="1697796"/>
                </a:cubicBezTo>
                <a:cubicBezTo>
                  <a:pt x="595680" y="1684262"/>
                  <a:pt x="622206" y="1668563"/>
                  <a:pt x="649003" y="1653405"/>
                </a:cubicBezTo>
                <a:cubicBezTo>
                  <a:pt x="667950" y="1642578"/>
                  <a:pt x="689334" y="1635811"/>
                  <a:pt x="708823" y="1625255"/>
                </a:cubicBezTo>
                <a:cubicBezTo>
                  <a:pt x="715319" y="1621736"/>
                  <a:pt x="722356" y="1618758"/>
                  <a:pt x="727499" y="1613886"/>
                </a:cubicBezTo>
                <a:cubicBezTo>
                  <a:pt x="750236" y="1593585"/>
                  <a:pt x="774326" y="1574909"/>
                  <a:pt x="795168" y="1552713"/>
                </a:cubicBezTo>
                <a:cubicBezTo>
                  <a:pt x="805454" y="1541886"/>
                  <a:pt x="811950" y="1528082"/>
                  <a:pt x="820341" y="1515631"/>
                </a:cubicBezTo>
                <a:cubicBezTo>
                  <a:pt x="836582" y="1491811"/>
                  <a:pt x="852552" y="1467450"/>
                  <a:pt x="867439" y="1442819"/>
                </a:cubicBezTo>
                <a:cubicBezTo>
                  <a:pt x="899649" y="1389496"/>
                  <a:pt x="935108" y="1338879"/>
                  <a:pt x="981393" y="1296383"/>
                </a:cubicBezTo>
                <a:cubicBezTo>
                  <a:pt x="993303" y="1285556"/>
                  <a:pt x="1004671" y="1273917"/>
                  <a:pt x="1016581" y="1263090"/>
                </a:cubicBezTo>
                <a:cubicBezTo>
                  <a:pt x="1029303" y="1251451"/>
                  <a:pt x="1035258" y="1235210"/>
                  <a:pt x="1046356" y="1222759"/>
                </a:cubicBezTo>
                <a:cubicBezTo>
                  <a:pt x="1063137" y="1203812"/>
                  <a:pt x="1060431" y="1179722"/>
                  <a:pt x="1065303" y="1157797"/>
                </a:cubicBezTo>
                <a:cubicBezTo>
                  <a:pt x="1075859" y="1109617"/>
                  <a:pt x="1086686" y="1061707"/>
                  <a:pt x="1114566" y="1020023"/>
                </a:cubicBezTo>
                <a:cubicBezTo>
                  <a:pt x="1129182" y="998098"/>
                  <a:pt x="1147588" y="979963"/>
                  <a:pt x="1167618" y="962910"/>
                </a:cubicBezTo>
                <a:cubicBezTo>
                  <a:pt x="1180611" y="951813"/>
                  <a:pt x="1196851" y="945858"/>
                  <a:pt x="1210385" y="936113"/>
                </a:cubicBezTo>
                <a:cubicBezTo>
                  <a:pt x="1228250" y="923392"/>
                  <a:pt x="1248280" y="914189"/>
                  <a:pt x="1265603" y="900925"/>
                </a:cubicBezTo>
                <a:cubicBezTo>
                  <a:pt x="1268581" y="898760"/>
                  <a:pt x="1271558" y="896865"/>
                  <a:pt x="1275348" y="896053"/>
                </a:cubicBezTo>
                <a:cubicBezTo>
                  <a:pt x="1294565" y="892805"/>
                  <a:pt x="1305934" y="878459"/>
                  <a:pt x="1319738" y="866279"/>
                </a:cubicBezTo>
                <a:cubicBezTo>
                  <a:pt x="1335708" y="851933"/>
                  <a:pt x="1346806" y="831632"/>
                  <a:pt x="1368189" y="823783"/>
                </a:cubicBezTo>
                <a:cubicBezTo>
                  <a:pt x="1382265" y="818640"/>
                  <a:pt x="1391197" y="808084"/>
                  <a:pt x="1397152" y="795362"/>
                </a:cubicBezTo>
                <a:cubicBezTo>
                  <a:pt x="1403648" y="781557"/>
                  <a:pt x="1412310" y="770189"/>
                  <a:pt x="1426926" y="764505"/>
                </a:cubicBezTo>
                <a:cubicBezTo>
                  <a:pt x="1432610" y="762339"/>
                  <a:pt x="1436400" y="757467"/>
                  <a:pt x="1438565" y="753136"/>
                </a:cubicBezTo>
                <a:cubicBezTo>
                  <a:pt x="1447497" y="735272"/>
                  <a:pt x="1462926" y="723091"/>
                  <a:pt x="1474294" y="707121"/>
                </a:cubicBezTo>
                <a:cubicBezTo>
                  <a:pt x="1485663" y="691422"/>
                  <a:pt x="1494324" y="673828"/>
                  <a:pt x="1506234" y="658400"/>
                </a:cubicBezTo>
                <a:cubicBezTo>
                  <a:pt x="1512189" y="650550"/>
                  <a:pt x="1517332" y="642159"/>
                  <a:pt x="1524369" y="635122"/>
                </a:cubicBezTo>
                <a:cubicBezTo>
                  <a:pt x="1566053" y="592084"/>
                  <a:pt x="1603136" y="544986"/>
                  <a:pt x="1642384" y="499784"/>
                </a:cubicBezTo>
                <a:cubicBezTo>
                  <a:pt x="1655377" y="484626"/>
                  <a:pt x="1669452" y="470551"/>
                  <a:pt x="1685151" y="458370"/>
                </a:cubicBezTo>
                <a:cubicBezTo>
                  <a:pt x="1710595" y="438340"/>
                  <a:pt x="1727647" y="411814"/>
                  <a:pt x="1744429" y="385017"/>
                </a:cubicBezTo>
                <a:cubicBezTo>
                  <a:pt x="1750655" y="374731"/>
                  <a:pt x="1748760" y="368506"/>
                  <a:pt x="1738745" y="361739"/>
                </a:cubicBezTo>
                <a:cubicBezTo>
                  <a:pt x="1703557" y="338731"/>
                  <a:pt x="1671076" y="312746"/>
                  <a:pt x="1641031" y="283513"/>
                </a:cubicBezTo>
                <a:cubicBezTo>
                  <a:pt x="1628850" y="271333"/>
                  <a:pt x="1615046" y="260777"/>
                  <a:pt x="1602595" y="248867"/>
                </a:cubicBezTo>
                <a:cubicBezTo>
                  <a:pt x="1597723" y="244265"/>
                  <a:pt x="1592580" y="242641"/>
                  <a:pt x="1585813" y="242912"/>
                </a:cubicBezTo>
                <a:cubicBezTo>
                  <a:pt x="1542234" y="244536"/>
                  <a:pt x="1498384" y="246701"/>
                  <a:pt x="1455076" y="238311"/>
                </a:cubicBezTo>
                <a:cubicBezTo>
                  <a:pt x="1424761" y="232356"/>
                  <a:pt x="1394716" y="224235"/>
                  <a:pt x="1364129" y="221258"/>
                </a:cubicBezTo>
                <a:cubicBezTo>
                  <a:pt x="1303769" y="215574"/>
                  <a:pt x="1243137" y="216656"/>
                  <a:pt x="1182776" y="226401"/>
                </a:cubicBezTo>
                <a:cubicBezTo>
                  <a:pt x="1167077" y="228837"/>
                  <a:pt x="1152190" y="230732"/>
                  <a:pt x="1140010" y="243724"/>
                </a:cubicBezTo>
                <a:cubicBezTo>
                  <a:pt x="1132972" y="251303"/>
                  <a:pt x="1119979" y="252386"/>
                  <a:pt x="1109694" y="255904"/>
                </a:cubicBezTo>
                <a:cubicBezTo>
                  <a:pt x="1080190" y="266461"/>
                  <a:pt x="1055559" y="283513"/>
                  <a:pt x="1039318" y="310852"/>
                </a:cubicBezTo>
                <a:cubicBezTo>
                  <a:pt x="1034716" y="318431"/>
                  <a:pt x="1036070" y="327904"/>
                  <a:pt x="1035258" y="336837"/>
                </a:cubicBezTo>
                <a:cubicBezTo>
                  <a:pt x="1034716" y="341167"/>
                  <a:pt x="1038777" y="348476"/>
                  <a:pt x="1030115" y="348746"/>
                </a:cubicBezTo>
                <a:cubicBezTo>
                  <a:pt x="1021724" y="349017"/>
                  <a:pt x="1010356" y="353077"/>
                  <a:pt x="1007378" y="341438"/>
                </a:cubicBezTo>
                <a:cubicBezTo>
                  <a:pt x="1001423" y="317348"/>
                  <a:pt x="993574" y="292716"/>
                  <a:pt x="1014686" y="271062"/>
                </a:cubicBezTo>
                <a:cubicBezTo>
                  <a:pt x="1020100" y="265378"/>
                  <a:pt x="1021453" y="257258"/>
                  <a:pt x="1023348" y="249950"/>
                </a:cubicBezTo>
                <a:cubicBezTo>
                  <a:pt x="1024972" y="244536"/>
                  <a:pt x="1020912" y="242912"/>
                  <a:pt x="1017393" y="241017"/>
                </a:cubicBezTo>
                <a:cubicBezTo>
                  <a:pt x="998987" y="231002"/>
                  <a:pt x="979228" y="231544"/>
                  <a:pt x="960551" y="236957"/>
                </a:cubicBezTo>
                <a:cubicBezTo>
                  <a:pt x="928882" y="246160"/>
                  <a:pt x="896942" y="246701"/>
                  <a:pt x="864461" y="246431"/>
                </a:cubicBezTo>
                <a:cubicBezTo>
                  <a:pt x="854988" y="246431"/>
                  <a:pt x="850386" y="241288"/>
                  <a:pt x="850115" y="232085"/>
                </a:cubicBezTo>
                <a:cubicBezTo>
                  <a:pt x="849845" y="222882"/>
                  <a:pt x="849845" y="213408"/>
                  <a:pt x="862296" y="212326"/>
                </a:cubicBezTo>
                <a:cubicBezTo>
                  <a:pt x="891800" y="209619"/>
                  <a:pt x="919679" y="200416"/>
                  <a:pt x="948371" y="194461"/>
                </a:cubicBezTo>
                <a:cubicBezTo>
                  <a:pt x="954326" y="193378"/>
                  <a:pt x="960822" y="191754"/>
                  <a:pt x="962987" y="184446"/>
                </a:cubicBezTo>
                <a:cubicBezTo>
                  <a:pt x="960551" y="181198"/>
                  <a:pt x="956762" y="182551"/>
                  <a:pt x="953784" y="182551"/>
                </a:cubicBezTo>
                <a:cubicBezTo>
                  <a:pt x="920221" y="182822"/>
                  <a:pt x="886927" y="180115"/>
                  <a:pt x="853634" y="176867"/>
                </a:cubicBezTo>
                <a:cubicBezTo>
                  <a:pt x="837123" y="175243"/>
                  <a:pt x="828461" y="158190"/>
                  <a:pt x="836852" y="144115"/>
                </a:cubicBezTo>
                <a:cubicBezTo>
                  <a:pt x="840642" y="137890"/>
                  <a:pt x="847138" y="138702"/>
                  <a:pt x="852822" y="138702"/>
                </a:cubicBezTo>
                <a:cubicBezTo>
                  <a:pt x="888010" y="138972"/>
                  <a:pt x="923469" y="138972"/>
                  <a:pt x="958657" y="141409"/>
                </a:cubicBezTo>
                <a:cubicBezTo>
                  <a:pt x="962446" y="141679"/>
                  <a:pt x="966777" y="143574"/>
                  <a:pt x="970566" y="137890"/>
                </a:cubicBezTo>
                <a:cubicBezTo>
                  <a:pt x="959739" y="133288"/>
                  <a:pt x="948641" y="132206"/>
                  <a:pt x="938356" y="128416"/>
                </a:cubicBezTo>
                <a:cubicBezTo>
                  <a:pt x="918867" y="121108"/>
                  <a:pt x="898025" y="117318"/>
                  <a:pt x="879078" y="108386"/>
                </a:cubicBezTo>
                <a:cubicBezTo>
                  <a:pt x="867168" y="102702"/>
                  <a:pt x="864461" y="94852"/>
                  <a:pt x="869604" y="82130"/>
                </a:cubicBezTo>
                <a:cubicBezTo>
                  <a:pt x="873935" y="71303"/>
                  <a:pt x="880702" y="67514"/>
                  <a:pt x="892612" y="72927"/>
                </a:cubicBezTo>
                <a:cubicBezTo>
                  <a:pt x="922657" y="86732"/>
                  <a:pt x="956762" y="86191"/>
                  <a:pt x="986536" y="100536"/>
                </a:cubicBezTo>
                <a:cubicBezTo>
                  <a:pt x="991408" y="102973"/>
                  <a:pt x="993032" y="99454"/>
                  <a:pt x="995468" y="96747"/>
                </a:cubicBezTo>
                <a:cubicBezTo>
                  <a:pt x="998446" y="93499"/>
                  <a:pt x="998175" y="90792"/>
                  <a:pt x="995468" y="87003"/>
                </a:cubicBezTo>
                <a:cubicBezTo>
                  <a:pt x="983829" y="71303"/>
                  <a:pt x="970837" y="56958"/>
                  <a:pt x="957574" y="43153"/>
                </a:cubicBezTo>
                <a:cubicBezTo>
                  <a:pt x="952972" y="38281"/>
                  <a:pt x="947829" y="34221"/>
                  <a:pt x="943228" y="29619"/>
                </a:cubicBezTo>
                <a:cubicBezTo>
                  <a:pt x="936190" y="22852"/>
                  <a:pt x="935108" y="14191"/>
                  <a:pt x="940251" y="6612"/>
                </a:cubicBezTo>
                <a:cubicBezTo>
                  <a:pt x="945935" y="-1508"/>
                  <a:pt x="954867" y="-1238"/>
                  <a:pt x="962987" y="2552"/>
                </a:cubicBezTo>
                <a:cubicBezTo>
                  <a:pt x="967589" y="4717"/>
                  <a:pt x="971649" y="8236"/>
                  <a:pt x="975438" y="11484"/>
                </a:cubicBezTo>
                <a:cubicBezTo>
                  <a:pt x="982476" y="17439"/>
                  <a:pt x="988972" y="23935"/>
                  <a:pt x="995739" y="29890"/>
                </a:cubicBezTo>
                <a:cubicBezTo>
                  <a:pt x="1040942" y="70221"/>
                  <a:pt x="1040942" y="69950"/>
                  <a:pt x="1100491" y="81318"/>
                </a:cubicBezTo>
                <a:cubicBezTo>
                  <a:pt x="1121062" y="85108"/>
                  <a:pt x="1141092" y="91063"/>
                  <a:pt x="1159498" y="101890"/>
                </a:cubicBezTo>
                <a:cubicBezTo>
                  <a:pt x="1175468" y="111363"/>
                  <a:pt x="1193603" y="109469"/>
                  <a:pt x="1211197" y="106762"/>
                </a:cubicBezTo>
                <a:cubicBezTo>
                  <a:pt x="1273723" y="97559"/>
                  <a:pt x="1336250" y="88356"/>
                  <a:pt x="1399047" y="83484"/>
                </a:cubicBezTo>
                <a:cubicBezTo>
                  <a:pt x="1459949" y="78882"/>
                  <a:pt x="1521121" y="82401"/>
                  <a:pt x="1581753" y="88897"/>
                </a:cubicBezTo>
                <a:cubicBezTo>
                  <a:pt x="1588790" y="89709"/>
                  <a:pt x="1595557" y="90521"/>
                  <a:pt x="1602595" y="90521"/>
                </a:cubicBezTo>
                <a:cubicBezTo>
                  <a:pt x="1617753" y="90251"/>
                  <a:pt x="1631287" y="94311"/>
                  <a:pt x="1643467" y="104055"/>
                </a:cubicBezTo>
                <a:cubicBezTo>
                  <a:pt x="1666204" y="122461"/>
                  <a:pt x="1694354" y="131393"/>
                  <a:pt x="1720610" y="143033"/>
                </a:cubicBezTo>
                <a:cubicBezTo>
                  <a:pt x="1741993" y="152506"/>
                  <a:pt x="1762835" y="163604"/>
                  <a:pt x="1783948" y="173890"/>
                </a:cubicBezTo>
                <a:cubicBezTo>
                  <a:pt x="1787737" y="175784"/>
                  <a:pt x="1791797" y="178220"/>
                  <a:pt x="1796128" y="179032"/>
                </a:cubicBezTo>
                <a:cubicBezTo>
                  <a:pt x="1830775" y="186611"/>
                  <a:pt x="1861632" y="202852"/>
                  <a:pt x="1891135" y="221258"/>
                </a:cubicBezTo>
                <a:cubicBezTo>
                  <a:pt x="1918203" y="238040"/>
                  <a:pt x="1948248" y="248055"/>
                  <a:pt x="1976940" y="261047"/>
                </a:cubicBezTo>
                <a:cubicBezTo>
                  <a:pt x="2003737" y="273228"/>
                  <a:pt x="2027015" y="290280"/>
                  <a:pt x="2044338" y="314370"/>
                </a:cubicBezTo>
                <a:cubicBezTo>
                  <a:pt x="2048398" y="320055"/>
                  <a:pt x="2053000" y="325198"/>
                  <a:pt x="2058955" y="328987"/>
                </a:cubicBezTo>
                <a:cubicBezTo>
                  <a:pt x="2065992" y="333859"/>
                  <a:pt x="2077902" y="329799"/>
                  <a:pt x="2077631" y="321408"/>
                </a:cubicBezTo>
                <a:cubicBezTo>
                  <a:pt x="2077090" y="297859"/>
                  <a:pt x="2089270" y="281889"/>
                  <a:pt x="2105782" y="267002"/>
                </a:cubicBezTo>
                <a:cubicBezTo>
                  <a:pt x="2116067" y="257799"/>
                  <a:pt x="2124458" y="246972"/>
                  <a:pt x="2135556" y="238311"/>
                </a:cubicBezTo>
                <a:cubicBezTo>
                  <a:pt x="2151526" y="226130"/>
                  <a:pt x="2169390" y="219634"/>
                  <a:pt x="2188067" y="213679"/>
                </a:cubicBezTo>
                <a:cubicBezTo>
                  <a:pt x="2233541" y="198521"/>
                  <a:pt x="2279826" y="200687"/>
                  <a:pt x="2326112" y="207724"/>
                </a:cubicBezTo>
                <a:cubicBezTo>
                  <a:pt x="2340187" y="209890"/>
                  <a:pt x="2353180" y="215574"/>
                  <a:pt x="2362382" y="229649"/>
                </a:cubicBezTo>
                <a:cubicBezTo>
                  <a:pt x="2367525" y="237769"/>
                  <a:pt x="2378352" y="244536"/>
                  <a:pt x="2390533" y="244536"/>
                </a:cubicBezTo>
                <a:cubicBezTo>
                  <a:pt x="2398924" y="244536"/>
                  <a:pt x="2406773" y="245348"/>
                  <a:pt x="2411916" y="253198"/>
                </a:cubicBezTo>
                <a:cubicBezTo>
                  <a:pt x="2413811" y="255904"/>
                  <a:pt x="2417330" y="257799"/>
                  <a:pt x="2420578" y="257529"/>
                </a:cubicBezTo>
                <a:cubicBezTo>
                  <a:pt x="2437089" y="256446"/>
                  <a:pt x="2441149" y="269168"/>
                  <a:pt x="2445751" y="280536"/>
                </a:cubicBezTo>
                <a:cubicBezTo>
                  <a:pt x="2448728" y="287574"/>
                  <a:pt x="2452518" y="292175"/>
                  <a:pt x="2459284" y="295423"/>
                </a:cubicBezTo>
                <a:cubicBezTo>
                  <a:pt x="2496096" y="313829"/>
                  <a:pt x="2517751" y="351453"/>
                  <a:pt x="2512608" y="393949"/>
                </a:cubicBezTo>
                <a:cubicBezTo>
                  <a:pt x="2512066" y="397468"/>
                  <a:pt x="2512878" y="400445"/>
                  <a:pt x="2513420" y="403694"/>
                </a:cubicBezTo>
                <a:cubicBezTo>
                  <a:pt x="2516939" y="419393"/>
                  <a:pt x="2510442" y="432927"/>
                  <a:pt x="2502322" y="445107"/>
                </a:cubicBezTo>
                <a:cubicBezTo>
                  <a:pt x="2497720" y="452145"/>
                  <a:pt x="2487976" y="452686"/>
                  <a:pt x="2479856" y="450250"/>
                </a:cubicBezTo>
                <a:cubicBezTo>
                  <a:pt x="2466864" y="446460"/>
                  <a:pt x="2453600" y="447272"/>
                  <a:pt x="2440608" y="445107"/>
                </a:cubicBezTo>
                <a:cubicBezTo>
                  <a:pt x="2435736" y="444295"/>
                  <a:pt x="2434112" y="446460"/>
                  <a:pt x="2433029" y="450520"/>
                </a:cubicBezTo>
                <a:cubicBezTo>
                  <a:pt x="2429781" y="463513"/>
                  <a:pt x="2422473" y="475423"/>
                  <a:pt x="2421931" y="489227"/>
                </a:cubicBezTo>
                <a:cubicBezTo>
                  <a:pt x="2421661" y="496535"/>
                  <a:pt x="2415435" y="499513"/>
                  <a:pt x="2408939" y="500866"/>
                </a:cubicBezTo>
                <a:cubicBezTo>
                  <a:pt x="2400277" y="502761"/>
                  <a:pt x="2397300" y="507904"/>
                  <a:pt x="2397570" y="516836"/>
                </a:cubicBezTo>
                <a:cubicBezTo>
                  <a:pt x="2398112" y="539032"/>
                  <a:pt x="2392157" y="560415"/>
                  <a:pt x="2387826" y="582069"/>
                </a:cubicBezTo>
                <a:cubicBezTo>
                  <a:pt x="2386202" y="589919"/>
                  <a:pt x="2381871" y="593437"/>
                  <a:pt x="2374021" y="593167"/>
                </a:cubicBezTo>
                <a:cubicBezTo>
                  <a:pt x="2370774" y="593167"/>
                  <a:pt x="2367255" y="593437"/>
                  <a:pt x="2364277" y="592625"/>
                </a:cubicBezTo>
                <a:cubicBezTo>
                  <a:pt x="2352909" y="589107"/>
                  <a:pt x="2345059" y="591813"/>
                  <a:pt x="2341811" y="603723"/>
                </a:cubicBezTo>
                <a:cubicBezTo>
                  <a:pt x="2341811" y="603994"/>
                  <a:pt x="2341540" y="604535"/>
                  <a:pt x="2341270" y="604535"/>
                </a:cubicBezTo>
                <a:cubicBezTo>
                  <a:pt x="2326653" y="612655"/>
                  <a:pt x="2318533" y="630791"/>
                  <a:pt x="2299315" y="631873"/>
                </a:cubicBezTo>
                <a:cubicBezTo>
                  <a:pt x="2294984" y="632144"/>
                  <a:pt x="2291736" y="634580"/>
                  <a:pt x="2289300" y="638099"/>
                </a:cubicBezTo>
                <a:cubicBezTo>
                  <a:pt x="2286864" y="641618"/>
                  <a:pt x="2287135" y="644595"/>
                  <a:pt x="2291736" y="645678"/>
                </a:cubicBezTo>
                <a:cubicBezTo>
                  <a:pt x="2302563" y="647843"/>
                  <a:pt x="2311766" y="651903"/>
                  <a:pt x="2317992" y="661648"/>
                </a:cubicBezTo>
                <a:cubicBezTo>
                  <a:pt x="2318804" y="663001"/>
                  <a:pt x="2322052" y="663272"/>
                  <a:pt x="2323946" y="664084"/>
                </a:cubicBezTo>
                <a:cubicBezTo>
                  <a:pt x="2352367" y="676264"/>
                  <a:pt x="2380247" y="688986"/>
                  <a:pt x="2402713" y="711452"/>
                </a:cubicBezTo>
                <a:cubicBezTo>
                  <a:pt x="2411646" y="720385"/>
                  <a:pt x="2423285" y="726881"/>
                  <a:pt x="2434382" y="733106"/>
                </a:cubicBezTo>
                <a:cubicBezTo>
                  <a:pt x="2443856" y="738520"/>
                  <a:pt x="2453600" y="735813"/>
                  <a:pt x="2462803" y="730670"/>
                </a:cubicBezTo>
                <a:cubicBezTo>
                  <a:pt x="2469570" y="726881"/>
                  <a:pt x="2475254" y="721467"/>
                  <a:pt x="2480127" y="715512"/>
                </a:cubicBezTo>
                <a:cubicBezTo>
                  <a:pt x="2506924" y="683573"/>
                  <a:pt x="2539134" y="655693"/>
                  <a:pt x="2562141" y="620505"/>
                </a:cubicBezTo>
                <a:cubicBezTo>
                  <a:pt x="2592186" y="574761"/>
                  <a:pt x="2618171" y="526580"/>
                  <a:pt x="2633870" y="473799"/>
                </a:cubicBezTo>
                <a:cubicBezTo>
                  <a:pt x="2637119" y="463242"/>
                  <a:pt x="2637119" y="452145"/>
                  <a:pt x="2630893" y="441859"/>
                </a:cubicBezTo>
                <a:cubicBezTo>
                  <a:pt x="2627645" y="436716"/>
                  <a:pt x="2624938" y="430490"/>
                  <a:pt x="2624126" y="424536"/>
                </a:cubicBezTo>
                <a:cubicBezTo>
                  <a:pt x="2621961" y="406942"/>
                  <a:pt x="2614111" y="391513"/>
                  <a:pt x="2606262" y="376355"/>
                </a:cubicBezTo>
                <a:cubicBezTo>
                  <a:pt x="2595705" y="355513"/>
                  <a:pt x="2579194" y="339002"/>
                  <a:pt x="2556728" y="330070"/>
                </a:cubicBezTo>
                <a:cubicBezTo>
                  <a:pt x="2550232" y="327634"/>
                  <a:pt x="2545360" y="324927"/>
                  <a:pt x="2546442" y="317077"/>
                </a:cubicBezTo>
                <a:cubicBezTo>
                  <a:pt x="2547525" y="308957"/>
                  <a:pt x="2553750" y="308686"/>
                  <a:pt x="2559705" y="308416"/>
                </a:cubicBezTo>
                <a:cubicBezTo>
                  <a:pt x="2570803" y="307874"/>
                  <a:pt x="2581901" y="307333"/>
                  <a:pt x="2592728" y="309769"/>
                </a:cubicBezTo>
                <a:cubicBezTo>
                  <a:pt x="2603826" y="312205"/>
                  <a:pt x="2613029" y="317077"/>
                  <a:pt x="2619795" y="326822"/>
                </a:cubicBezTo>
                <a:cubicBezTo>
                  <a:pt x="2634953" y="348476"/>
                  <a:pt x="2647404" y="347664"/>
                  <a:pt x="2658502" y="324386"/>
                </a:cubicBezTo>
                <a:cubicBezTo>
                  <a:pt x="2666893" y="307333"/>
                  <a:pt x="2673389" y="289468"/>
                  <a:pt x="2674201" y="269709"/>
                </a:cubicBezTo>
                <a:cubicBezTo>
                  <a:pt x="2675284" y="249950"/>
                  <a:pt x="2682051" y="231002"/>
                  <a:pt x="2688006" y="212055"/>
                </a:cubicBezTo>
                <a:cubicBezTo>
                  <a:pt x="2691254" y="202311"/>
                  <a:pt x="2700998" y="198792"/>
                  <a:pt x="2711555" y="201769"/>
                </a:cubicBezTo>
                <a:cubicBezTo>
                  <a:pt x="2721299" y="204476"/>
                  <a:pt x="2720758" y="212596"/>
                  <a:pt x="2719675" y="219634"/>
                </a:cubicBezTo>
                <a:cubicBezTo>
                  <a:pt x="2718051" y="231002"/>
                  <a:pt x="2715073" y="242371"/>
                  <a:pt x="2712096" y="257258"/>
                </a:cubicBezTo>
                <a:cubicBezTo>
                  <a:pt x="2719133" y="247514"/>
                  <a:pt x="2721840" y="239123"/>
                  <a:pt x="2724006" y="230732"/>
                </a:cubicBezTo>
                <a:cubicBezTo>
                  <a:pt x="2726442" y="220446"/>
                  <a:pt x="2729419" y="210160"/>
                  <a:pt x="2734833" y="200687"/>
                </a:cubicBezTo>
                <a:cubicBezTo>
                  <a:pt x="2739705" y="192025"/>
                  <a:pt x="2747825" y="189318"/>
                  <a:pt x="2757299" y="193378"/>
                </a:cubicBezTo>
                <a:cubicBezTo>
                  <a:pt x="2765961" y="196897"/>
                  <a:pt x="2768667" y="203393"/>
                  <a:pt x="2765419" y="212055"/>
                </a:cubicBezTo>
                <a:cubicBezTo>
                  <a:pt x="2763524" y="216927"/>
                  <a:pt x="2764607" y="218551"/>
                  <a:pt x="2769479" y="219363"/>
                </a:cubicBezTo>
                <a:cubicBezTo>
                  <a:pt x="2780306" y="220987"/>
                  <a:pt x="2783825" y="228296"/>
                  <a:pt x="2782742" y="238581"/>
                </a:cubicBezTo>
                <a:cubicBezTo>
                  <a:pt x="2779765" y="266190"/>
                  <a:pt x="2778682" y="294340"/>
                  <a:pt x="2770291" y="321137"/>
                </a:cubicBezTo>
                <a:cubicBezTo>
                  <a:pt x="2768667" y="326280"/>
                  <a:pt x="2766773" y="331694"/>
                  <a:pt x="2773269" y="337378"/>
                </a:cubicBezTo>
                <a:cubicBezTo>
                  <a:pt x="2776788" y="320055"/>
                  <a:pt x="2789239" y="307333"/>
                  <a:pt x="2792216" y="290551"/>
                </a:cubicBezTo>
                <a:cubicBezTo>
                  <a:pt x="2793299" y="284867"/>
                  <a:pt x="2795464" y="279183"/>
                  <a:pt x="2798442" y="274310"/>
                </a:cubicBezTo>
                <a:cubicBezTo>
                  <a:pt x="2803585" y="265649"/>
                  <a:pt x="2813870" y="266190"/>
                  <a:pt x="2823885" y="275122"/>
                </a:cubicBezTo>
                <a:cubicBezTo>
                  <a:pt x="2823885" y="282431"/>
                  <a:pt x="2823885" y="289739"/>
                  <a:pt x="2823885" y="297047"/>
                </a:cubicBezTo>
                <a:cubicBezTo>
                  <a:pt x="2815765" y="318431"/>
                  <a:pt x="2807645" y="340085"/>
                  <a:pt x="2799253" y="361468"/>
                </a:cubicBezTo>
                <a:cubicBezTo>
                  <a:pt x="2797359" y="366611"/>
                  <a:pt x="2798712" y="371754"/>
                  <a:pt x="2798171" y="376897"/>
                </a:cubicBezTo>
                <a:cubicBezTo>
                  <a:pt x="2796276" y="398280"/>
                  <a:pt x="2788156" y="418039"/>
                  <a:pt x="2780848" y="438069"/>
                </a:cubicBezTo>
                <a:cubicBezTo>
                  <a:pt x="2772998" y="459453"/>
                  <a:pt x="2759464" y="477047"/>
                  <a:pt x="2745660" y="494641"/>
                </a:cubicBezTo>
                <a:cubicBezTo>
                  <a:pt x="2725088" y="520626"/>
                  <a:pt x="2716156" y="552295"/>
                  <a:pt x="2707224" y="583964"/>
                </a:cubicBezTo>
                <a:cubicBezTo>
                  <a:pt x="2698292" y="614821"/>
                  <a:pt x="2686923" y="645137"/>
                  <a:pt x="2675555" y="675182"/>
                </a:cubicBezTo>
                <a:cubicBezTo>
                  <a:pt x="2660126" y="715242"/>
                  <a:pt x="2639013" y="752054"/>
                  <a:pt x="2616277" y="788054"/>
                </a:cubicBezTo>
                <a:cubicBezTo>
                  <a:pt x="2600307" y="813226"/>
                  <a:pt x="2584878" y="839211"/>
                  <a:pt x="2565389" y="862219"/>
                </a:cubicBezTo>
                <a:cubicBezTo>
                  <a:pt x="2557540" y="871422"/>
                  <a:pt x="2550502" y="881437"/>
                  <a:pt x="2543735" y="891452"/>
                </a:cubicBezTo>
                <a:cubicBezTo>
                  <a:pt x="2531284" y="910128"/>
                  <a:pt x="2516939" y="916895"/>
                  <a:pt x="2494743" y="911752"/>
                </a:cubicBezTo>
                <a:cubicBezTo>
                  <a:pt x="2477149" y="907692"/>
                  <a:pt x="2459555" y="903362"/>
                  <a:pt x="2442773" y="897136"/>
                </a:cubicBezTo>
                <a:cubicBezTo>
                  <a:pt x="2396488" y="880625"/>
                  <a:pt x="2348849" y="867903"/>
                  <a:pt x="2302563" y="851392"/>
                </a:cubicBezTo>
                <a:cubicBezTo>
                  <a:pt x="2264668" y="837858"/>
                  <a:pt x="2227315" y="821888"/>
                  <a:pt x="2193481" y="799693"/>
                </a:cubicBezTo>
                <a:cubicBezTo>
                  <a:pt x="2189691" y="797256"/>
                  <a:pt x="2185360" y="795903"/>
                  <a:pt x="2180759" y="797527"/>
                </a:cubicBezTo>
                <a:cubicBezTo>
                  <a:pt x="2171014" y="801046"/>
                  <a:pt x="2164789" y="796444"/>
                  <a:pt x="2158834" y="789678"/>
                </a:cubicBezTo>
                <a:cubicBezTo>
                  <a:pt x="2145030" y="774520"/>
                  <a:pt x="2131225" y="759091"/>
                  <a:pt x="2109571" y="754490"/>
                </a:cubicBezTo>
                <a:cubicBezTo>
                  <a:pt x="2100368" y="752595"/>
                  <a:pt x="2093331" y="753407"/>
                  <a:pt x="2085481" y="760174"/>
                </a:cubicBezTo>
                <a:cubicBezTo>
                  <a:pt x="2060579" y="781828"/>
                  <a:pt x="2035406" y="803753"/>
                  <a:pt x="2005631" y="818099"/>
                </a:cubicBezTo>
                <a:cubicBezTo>
                  <a:pt x="1980188" y="830550"/>
                  <a:pt x="1953120" y="838941"/>
                  <a:pt x="1927406" y="850850"/>
                </a:cubicBezTo>
                <a:cubicBezTo>
                  <a:pt x="1896008" y="865737"/>
                  <a:pt x="1865421" y="882519"/>
                  <a:pt x="1841331" y="908775"/>
                </a:cubicBezTo>
                <a:cubicBezTo>
                  <a:pt x="1829692" y="921497"/>
                  <a:pt x="1814805" y="929888"/>
                  <a:pt x="1799376" y="936925"/>
                </a:cubicBezTo>
                <a:cubicBezTo>
                  <a:pt x="1772579" y="949376"/>
                  <a:pt x="1748219" y="965346"/>
                  <a:pt x="1723858" y="981858"/>
                </a:cubicBezTo>
                <a:cubicBezTo>
                  <a:pt x="1697602" y="999722"/>
                  <a:pt x="1672159" y="1019211"/>
                  <a:pt x="1646444" y="1037887"/>
                </a:cubicBezTo>
                <a:cubicBezTo>
                  <a:pt x="1643738" y="1039782"/>
                  <a:pt x="1639948" y="1041677"/>
                  <a:pt x="1640219" y="1044925"/>
                </a:cubicBezTo>
                <a:cubicBezTo>
                  <a:pt x="1640760" y="1049256"/>
                  <a:pt x="1645632" y="1047090"/>
                  <a:pt x="1648339" y="1048444"/>
                </a:cubicBezTo>
                <a:cubicBezTo>
                  <a:pt x="1680279" y="1061707"/>
                  <a:pt x="1714925" y="1068203"/>
                  <a:pt x="1745512" y="1085256"/>
                </a:cubicBezTo>
                <a:cubicBezTo>
                  <a:pt x="1749031" y="1087151"/>
                  <a:pt x="1753091" y="1088233"/>
                  <a:pt x="1756339" y="1090669"/>
                </a:cubicBezTo>
                <a:cubicBezTo>
                  <a:pt x="1785572" y="1113677"/>
                  <a:pt x="1819406" y="1127752"/>
                  <a:pt x="1852429" y="1143722"/>
                </a:cubicBezTo>
                <a:cubicBezTo>
                  <a:pt x="1890324" y="1161857"/>
                  <a:pt x="1927135" y="1182699"/>
                  <a:pt x="1962865" y="1205165"/>
                </a:cubicBezTo>
                <a:cubicBezTo>
                  <a:pt x="2007255" y="1233316"/>
                  <a:pt x="2052188" y="1260383"/>
                  <a:pt x="2099827" y="1282849"/>
                </a:cubicBezTo>
                <a:cubicBezTo>
                  <a:pt x="2117150" y="1290970"/>
                  <a:pt x="2132308" y="1302609"/>
                  <a:pt x="2145571" y="1316413"/>
                </a:cubicBezTo>
                <a:cubicBezTo>
                  <a:pt x="2153691" y="1325075"/>
                  <a:pt x="2156939" y="1335631"/>
                  <a:pt x="2157751" y="1347541"/>
                </a:cubicBezTo>
                <a:cubicBezTo>
                  <a:pt x="2160458" y="1380293"/>
                  <a:pt x="2149902" y="1407360"/>
                  <a:pt x="2130954" y="1434428"/>
                </a:cubicBezTo>
                <a:cubicBezTo>
                  <a:pt x="2102533" y="1475300"/>
                  <a:pt x="2066263" y="1508593"/>
                  <a:pt x="2034052" y="1545405"/>
                </a:cubicBezTo>
                <a:cubicBezTo>
                  <a:pt x="1991015" y="1594397"/>
                  <a:pt x="1945541" y="1640683"/>
                  <a:pt x="1898985" y="1686157"/>
                </a:cubicBezTo>
                <a:cubicBezTo>
                  <a:pt x="1874624" y="1709976"/>
                  <a:pt x="1847557" y="1731089"/>
                  <a:pt x="1822654" y="1754367"/>
                </a:cubicBezTo>
                <a:cubicBezTo>
                  <a:pt x="1793421" y="1781976"/>
                  <a:pt x="1766083" y="1811480"/>
                  <a:pt x="1742264" y="1844231"/>
                </a:cubicBezTo>
                <a:cubicBezTo>
                  <a:pt x="1720880" y="1873194"/>
                  <a:pt x="1707076" y="1905945"/>
                  <a:pt x="1693813" y="1938968"/>
                </a:cubicBezTo>
                <a:cubicBezTo>
                  <a:pt x="1688670" y="1951960"/>
                  <a:pt x="1698956" y="1961705"/>
                  <a:pt x="1701933" y="1973073"/>
                </a:cubicBezTo>
                <a:cubicBezTo>
                  <a:pt x="1703557" y="1979028"/>
                  <a:pt x="1704640" y="1984441"/>
                  <a:pt x="1698685" y="1987419"/>
                </a:cubicBezTo>
                <a:cubicBezTo>
                  <a:pt x="1691647" y="1990667"/>
                  <a:pt x="1694625" y="1993915"/>
                  <a:pt x="1697602" y="1997434"/>
                </a:cubicBezTo>
                <a:cubicBezTo>
                  <a:pt x="1714113" y="2017464"/>
                  <a:pt x="1732249" y="2035599"/>
                  <a:pt x="1748489" y="2055629"/>
                </a:cubicBezTo>
                <a:cubicBezTo>
                  <a:pt x="1760128" y="2069975"/>
                  <a:pt x="1773121" y="2078095"/>
                  <a:pt x="1790444" y="2082697"/>
                </a:cubicBezTo>
                <a:cubicBezTo>
                  <a:pt x="1798023" y="2084592"/>
                  <a:pt x="1800459" y="2094336"/>
                  <a:pt x="1806143" y="2100020"/>
                </a:cubicBezTo>
                <a:cubicBezTo>
                  <a:pt x="1810203" y="2104080"/>
                  <a:pt x="1813722" y="2105975"/>
                  <a:pt x="1818865" y="2107058"/>
                </a:cubicBezTo>
                <a:cubicBezTo>
                  <a:pt x="1838354" y="2110577"/>
                  <a:pt x="1857842" y="2114366"/>
                  <a:pt x="1877331" y="2117885"/>
                </a:cubicBezTo>
                <a:cubicBezTo>
                  <a:pt x="1896008" y="2121404"/>
                  <a:pt x="1909000" y="2136832"/>
                  <a:pt x="1909541" y="2160652"/>
                </a:cubicBezTo>
                <a:cubicBezTo>
                  <a:pt x="1910083" y="2177704"/>
                  <a:pt x="1901692" y="2190155"/>
                  <a:pt x="1883015" y="2198005"/>
                </a:cubicBezTo>
                <a:cubicBezTo>
                  <a:pt x="1862444" y="2206667"/>
                  <a:pt x="1840519" y="2209644"/>
                  <a:pt x="1818594" y="2210997"/>
                </a:cubicBezTo>
                <a:cubicBezTo>
                  <a:pt x="1797752" y="2212351"/>
                  <a:pt x="1776640" y="2211539"/>
                  <a:pt x="1755797" y="2209373"/>
                </a:cubicBezTo>
                <a:cubicBezTo>
                  <a:pt x="1731166" y="2206937"/>
                  <a:pt x="1707617" y="2200441"/>
                  <a:pt x="1685422" y="2189614"/>
                </a:cubicBezTo>
                <a:cubicBezTo>
                  <a:pt x="1640219" y="2167419"/>
                  <a:pt x="1594204" y="2147388"/>
                  <a:pt x="1546294" y="2131960"/>
                </a:cubicBezTo>
                <a:cubicBezTo>
                  <a:pt x="1521121" y="2123840"/>
                  <a:pt x="1495136" y="2117614"/>
                  <a:pt x="1471588" y="2105975"/>
                </a:cubicBezTo>
                <a:cubicBezTo>
                  <a:pt x="1451287" y="2096231"/>
                  <a:pt x="1428550" y="2090546"/>
                  <a:pt x="1412310" y="2073223"/>
                </a:cubicBezTo>
                <a:cubicBezTo>
                  <a:pt x="1406625" y="2066998"/>
                  <a:pt x="1400670" y="2060772"/>
                  <a:pt x="1397964" y="2052652"/>
                </a:cubicBezTo>
                <a:cubicBezTo>
                  <a:pt x="1394986" y="2043990"/>
                  <a:pt x="1396610" y="2036682"/>
                  <a:pt x="1405813" y="2032622"/>
                </a:cubicBezTo>
                <a:cubicBezTo>
                  <a:pt x="1422866" y="2025043"/>
                  <a:pt x="1430986" y="2009344"/>
                  <a:pt x="1437482" y="1993644"/>
                </a:cubicBezTo>
                <a:cubicBezTo>
                  <a:pt x="1443708" y="1978757"/>
                  <a:pt x="1449122" y="1963600"/>
                  <a:pt x="1459407" y="1950878"/>
                </a:cubicBezTo>
                <a:cubicBezTo>
                  <a:pt x="1468340" y="1939780"/>
                  <a:pt x="1474565" y="1926517"/>
                  <a:pt x="1481061" y="1913795"/>
                </a:cubicBezTo>
                <a:cubicBezTo>
                  <a:pt x="1485663" y="1904592"/>
                  <a:pt x="1492700" y="1901073"/>
                  <a:pt x="1501633" y="1904863"/>
                </a:cubicBezTo>
                <a:cubicBezTo>
                  <a:pt x="1507588" y="1907299"/>
                  <a:pt x="1510565" y="1904863"/>
                  <a:pt x="1514084" y="1901344"/>
                </a:cubicBezTo>
                <a:cubicBezTo>
                  <a:pt x="1521121" y="1894306"/>
                  <a:pt x="1527076" y="1886998"/>
                  <a:pt x="1532219" y="1878066"/>
                </a:cubicBezTo>
                <a:cubicBezTo>
                  <a:pt x="1539527" y="1864803"/>
                  <a:pt x="1551437" y="1853976"/>
                  <a:pt x="1558475" y="1840171"/>
                </a:cubicBezTo>
                <a:cubicBezTo>
                  <a:pt x="1571467" y="1814728"/>
                  <a:pt x="1595016" y="1797946"/>
                  <a:pt x="1610174" y="1774126"/>
                </a:cubicBezTo>
                <a:cubicBezTo>
                  <a:pt x="1629392" y="1743811"/>
                  <a:pt x="1649422" y="1714036"/>
                  <a:pt x="1668369" y="1683720"/>
                </a:cubicBezTo>
                <a:cubicBezTo>
                  <a:pt x="1682986" y="1660442"/>
                  <a:pt x="1696519" y="1636352"/>
                  <a:pt x="1711407" y="1613345"/>
                </a:cubicBezTo>
                <a:cubicBezTo>
                  <a:pt x="1724940" y="1592232"/>
                  <a:pt x="1734685" y="1569225"/>
                  <a:pt x="1746594" y="1547300"/>
                </a:cubicBezTo>
                <a:cubicBezTo>
                  <a:pt x="1755256" y="1531601"/>
                  <a:pt x="1764459" y="1515901"/>
                  <a:pt x="1775557" y="1502097"/>
                </a:cubicBezTo>
                <a:cubicBezTo>
                  <a:pt x="1796669" y="1475300"/>
                  <a:pt x="1819406" y="1449586"/>
                  <a:pt x="1844309" y="1426037"/>
                </a:cubicBezTo>
                <a:cubicBezTo>
                  <a:pt x="1852699" y="1418187"/>
                  <a:pt x="1852158" y="1417917"/>
                  <a:pt x="1841060" y="1414668"/>
                </a:cubicBezTo>
                <a:cubicBezTo>
                  <a:pt x="1797752" y="1402217"/>
                  <a:pt x="1752820" y="1399511"/>
                  <a:pt x="1708700" y="1392744"/>
                </a:cubicBezTo>
                <a:cubicBezTo>
                  <a:pt x="1669452" y="1386789"/>
                  <a:pt x="1629933" y="1382458"/>
                  <a:pt x="1590685" y="1377315"/>
                </a:cubicBezTo>
                <a:cubicBezTo>
                  <a:pt x="1578505" y="1375691"/>
                  <a:pt x="1567136" y="1371360"/>
                  <a:pt x="1555497" y="1368383"/>
                </a:cubicBezTo>
                <a:cubicBezTo>
                  <a:pt x="1517332" y="1357827"/>
                  <a:pt x="1479437" y="1346458"/>
                  <a:pt x="1440460" y="1338067"/>
                </a:cubicBezTo>
                <a:cubicBezTo>
                  <a:pt x="1431257" y="1336172"/>
                  <a:pt x="1422054" y="1332654"/>
                  <a:pt x="1413122" y="1329406"/>
                </a:cubicBezTo>
                <a:cubicBezTo>
                  <a:pt x="1407708" y="1327511"/>
                  <a:pt x="1403377" y="1327782"/>
                  <a:pt x="1398505" y="1331030"/>
                </a:cubicBezTo>
                <a:cubicBezTo>
                  <a:pt x="1363588" y="1353766"/>
                  <a:pt x="1330295" y="1378127"/>
                  <a:pt x="1299438" y="1406007"/>
                </a:cubicBezTo>
                <a:cubicBezTo>
                  <a:pt x="1272911" y="1430097"/>
                  <a:pt x="1248280" y="1456353"/>
                  <a:pt x="1222024" y="1480713"/>
                </a:cubicBezTo>
                <a:cubicBezTo>
                  <a:pt x="1202265" y="1498578"/>
                  <a:pt x="1184130" y="1518337"/>
                  <a:pt x="1162476" y="1534578"/>
                </a:cubicBezTo>
                <a:cubicBezTo>
                  <a:pt x="1137303" y="1552984"/>
                  <a:pt x="1113213" y="1573285"/>
                  <a:pt x="1090746" y="1594668"/>
                </a:cubicBezTo>
                <a:cubicBezTo>
                  <a:pt x="1044731" y="1638518"/>
                  <a:pt x="995468" y="1677495"/>
                  <a:pt x="939168" y="1706999"/>
                </a:cubicBezTo>
                <a:cubicBezTo>
                  <a:pt x="919138" y="1717555"/>
                  <a:pt x="903168" y="1733525"/>
                  <a:pt x="886386" y="1748141"/>
                </a:cubicBezTo>
                <a:cubicBezTo>
                  <a:pt x="850657" y="1779269"/>
                  <a:pt x="814657" y="1809314"/>
                  <a:pt x="768642" y="1825284"/>
                </a:cubicBezTo>
                <a:cubicBezTo>
                  <a:pt x="748341" y="1832322"/>
                  <a:pt x="730747" y="1845855"/>
                  <a:pt x="711259" y="1855058"/>
                </a:cubicBezTo>
                <a:cubicBezTo>
                  <a:pt x="682026" y="1868863"/>
                  <a:pt x="657123" y="1888351"/>
                  <a:pt x="632221" y="1908111"/>
                </a:cubicBezTo>
                <a:cubicBezTo>
                  <a:pt x="617605" y="1919479"/>
                  <a:pt x="601093" y="1928953"/>
                  <a:pt x="586477" y="1940592"/>
                </a:cubicBezTo>
                <a:cubicBezTo>
                  <a:pt x="561033" y="1961163"/>
                  <a:pt x="533154" y="1978216"/>
                  <a:pt x="505815" y="1995539"/>
                </a:cubicBezTo>
                <a:cubicBezTo>
                  <a:pt x="475770" y="2014757"/>
                  <a:pt x="446808" y="2035329"/>
                  <a:pt x="418387" y="2056712"/>
                </a:cubicBezTo>
                <a:cubicBezTo>
                  <a:pt x="381034" y="2084321"/>
                  <a:pt x="347470" y="2115990"/>
                  <a:pt x="321214" y="2154697"/>
                </a:cubicBezTo>
                <a:cubicBezTo>
                  <a:pt x="313094" y="2166607"/>
                  <a:pt x="300372" y="2174185"/>
                  <a:pt x="290357" y="2183930"/>
                </a:cubicBezTo>
                <a:cubicBezTo>
                  <a:pt x="285215" y="2189073"/>
                  <a:pt x="281154" y="2195298"/>
                  <a:pt x="275741" y="2200170"/>
                </a:cubicBezTo>
                <a:cubicBezTo>
                  <a:pt x="261395" y="2213163"/>
                  <a:pt x="248403" y="2227509"/>
                  <a:pt x="237034" y="2243208"/>
                </a:cubicBezTo>
                <a:cubicBezTo>
                  <a:pt x="233786" y="2247809"/>
                  <a:pt x="232162" y="2251328"/>
                  <a:pt x="233786" y="2257283"/>
                </a:cubicBezTo>
                <a:cubicBezTo>
                  <a:pt x="237034" y="2268110"/>
                  <a:pt x="229997" y="2282456"/>
                  <a:pt x="219170" y="2286516"/>
                </a:cubicBezTo>
                <a:cubicBezTo>
                  <a:pt x="209967" y="2289764"/>
                  <a:pt x="205636" y="2296531"/>
                  <a:pt x="201034" y="2304381"/>
                </a:cubicBezTo>
                <a:cubicBezTo>
                  <a:pt x="193997" y="2316832"/>
                  <a:pt x="186147" y="2328741"/>
                  <a:pt x="177756" y="2340110"/>
                </a:cubicBezTo>
                <a:cubicBezTo>
                  <a:pt x="173155" y="2346335"/>
                  <a:pt x="168012" y="2352020"/>
                  <a:pt x="165576" y="2359328"/>
                </a:cubicBezTo>
                <a:cubicBezTo>
                  <a:pt x="165034" y="2360952"/>
                  <a:pt x="163952" y="2363388"/>
                  <a:pt x="162869" y="2363929"/>
                </a:cubicBezTo>
                <a:cubicBezTo>
                  <a:pt x="147711" y="2369072"/>
                  <a:pt x="149335" y="2383147"/>
                  <a:pt x="148252" y="2394516"/>
                </a:cubicBezTo>
                <a:cubicBezTo>
                  <a:pt x="147170" y="2406155"/>
                  <a:pt x="143651" y="2415899"/>
                  <a:pt x="136884" y="2424831"/>
                </a:cubicBezTo>
                <a:cubicBezTo>
                  <a:pt x="118749" y="2448651"/>
                  <a:pt x="107922" y="2475448"/>
                  <a:pt x="101155" y="2504139"/>
                </a:cubicBezTo>
                <a:cubicBezTo>
                  <a:pt x="100613" y="2506576"/>
                  <a:pt x="99801" y="2509012"/>
                  <a:pt x="99260" y="2511718"/>
                </a:cubicBezTo>
                <a:cubicBezTo>
                  <a:pt x="95471" y="2528500"/>
                  <a:pt x="87892" y="2542575"/>
                  <a:pt x="70298" y="2548530"/>
                </a:cubicBezTo>
                <a:cubicBezTo>
                  <a:pt x="60553" y="2550154"/>
                  <a:pt x="52433" y="2550154"/>
                  <a:pt x="44313" y="2550154"/>
                </a:cubicBezTo>
                <a:close/>
              </a:path>
            </a:pathLst>
          </a:custGeom>
          <a:solidFill>
            <a:schemeClr val="accent2"/>
          </a:solidFill>
          <a:ln w="27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BCD1A09-51A0-4BEC-BED8-C895848A20B3}"/>
              </a:ext>
            </a:extLst>
          </p:cNvPr>
          <p:cNvGrpSpPr/>
          <p:nvPr userDrawn="1"/>
        </p:nvGrpSpPr>
        <p:grpSpPr>
          <a:xfrm flipV="1">
            <a:off x="0" y="6589394"/>
            <a:ext cx="12207240" cy="169545"/>
            <a:chOff x="0" y="6646544"/>
            <a:chExt cx="9003886" cy="16954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C264503-E9AB-4BB6-8A5C-13ADF2158B78}"/>
                </a:ext>
              </a:extLst>
            </p:cNvPr>
            <p:cNvSpPr/>
            <p:nvPr userDrawn="1"/>
          </p:nvSpPr>
          <p:spPr>
            <a:xfrm>
              <a:off x="0" y="6724649"/>
              <a:ext cx="9003886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CA9BC65-DDF7-40E4-9380-23120787E2B4}"/>
                </a:ext>
              </a:extLst>
            </p:cNvPr>
            <p:cNvSpPr/>
            <p:nvPr userDrawn="1"/>
          </p:nvSpPr>
          <p:spPr>
            <a:xfrm>
              <a:off x="0" y="6646544"/>
              <a:ext cx="9003886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448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650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2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700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s slide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3427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s slide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517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6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6" r:id="rId2"/>
    <p:sldLayoutId id="2147483668" r:id="rId3"/>
    <p:sldLayoutId id="2147483658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255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3AEA043-746F-4334-A00A-A4587B060237}"/>
              </a:ext>
            </a:extLst>
          </p:cNvPr>
          <p:cNvSpPr txBox="1"/>
          <p:nvPr/>
        </p:nvSpPr>
        <p:spPr>
          <a:xfrm>
            <a:off x="3357351" y="4524582"/>
            <a:ext cx="8381056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Physical education and sport of the UVMP</a:t>
            </a:r>
            <a:endParaRPr lang="ko-KR" altLang="en-US" sz="5400" dirty="0">
              <a:solidFill>
                <a:schemeClr val="accent1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DF29D22-6F43-449F-A2C4-49C16C6214BC}"/>
              </a:ext>
            </a:extLst>
          </p:cNvPr>
          <p:cNvGrpSpPr/>
          <p:nvPr/>
        </p:nvGrpSpPr>
        <p:grpSpPr>
          <a:xfrm>
            <a:off x="2963720" y="191069"/>
            <a:ext cx="6166634" cy="4280690"/>
            <a:chOff x="-3696255" y="-2778619"/>
            <a:chExt cx="15166108" cy="7741698"/>
          </a:xfrm>
        </p:grpSpPr>
        <p:sp>
          <p:nvSpPr>
            <p:cNvPr id="3" name="Graphic 1">
              <a:extLst>
                <a:ext uri="{FF2B5EF4-FFF2-40B4-BE49-F238E27FC236}">
                  <a16:creationId xmlns:a16="http://schemas.microsoft.com/office/drawing/2014/main" id="{896AF26F-78AA-4C08-B8F9-537C15666151}"/>
                </a:ext>
              </a:extLst>
            </p:cNvPr>
            <p:cNvSpPr/>
            <p:nvPr/>
          </p:nvSpPr>
          <p:spPr>
            <a:xfrm>
              <a:off x="957401" y="-2490628"/>
              <a:ext cx="5080589" cy="7114809"/>
            </a:xfrm>
            <a:custGeom>
              <a:avLst/>
              <a:gdLst>
                <a:gd name="connsiteX0" fmla="*/ 165148 w 4876800"/>
                <a:gd name="connsiteY0" fmla="*/ 6144578 h 6829425"/>
                <a:gd name="connsiteX1" fmla="*/ 270875 w 4876800"/>
                <a:gd name="connsiteY1" fmla="*/ 6081713 h 6829425"/>
                <a:gd name="connsiteX2" fmla="*/ 367078 w 4876800"/>
                <a:gd name="connsiteY2" fmla="*/ 6114098 h 6829425"/>
                <a:gd name="connsiteX3" fmla="*/ 562341 w 4876800"/>
                <a:gd name="connsiteY3" fmla="*/ 6159818 h 6829425"/>
                <a:gd name="connsiteX4" fmla="*/ 830945 w 4876800"/>
                <a:gd name="connsiteY4" fmla="*/ 6143625 h 6829425"/>
                <a:gd name="connsiteX5" fmla="*/ 864283 w 4876800"/>
                <a:gd name="connsiteY5" fmla="*/ 6137910 h 6829425"/>
                <a:gd name="connsiteX6" fmla="*/ 925243 w 4876800"/>
                <a:gd name="connsiteY6" fmla="*/ 6078855 h 6829425"/>
                <a:gd name="connsiteX7" fmla="*/ 961438 w 4876800"/>
                <a:gd name="connsiteY7" fmla="*/ 5929313 h 6829425"/>
                <a:gd name="connsiteX8" fmla="*/ 1013826 w 4876800"/>
                <a:gd name="connsiteY8" fmla="*/ 5662613 h 6829425"/>
                <a:gd name="connsiteX9" fmla="*/ 1094788 w 4876800"/>
                <a:gd name="connsiteY9" fmla="*/ 5106353 h 6829425"/>
                <a:gd name="connsiteX10" fmla="*/ 1086216 w 4876800"/>
                <a:gd name="connsiteY10" fmla="*/ 4885373 h 6829425"/>
                <a:gd name="connsiteX11" fmla="*/ 1105266 w 4876800"/>
                <a:gd name="connsiteY11" fmla="*/ 4601528 h 6829425"/>
                <a:gd name="connsiteX12" fmla="*/ 1197658 w 4876800"/>
                <a:gd name="connsiteY12" fmla="*/ 4349115 h 6829425"/>
                <a:gd name="connsiteX13" fmla="*/ 1314815 w 4876800"/>
                <a:gd name="connsiteY13" fmla="*/ 3890963 h 6829425"/>
                <a:gd name="connsiteX14" fmla="*/ 1484360 w 4876800"/>
                <a:gd name="connsiteY14" fmla="*/ 3458528 h 6829425"/>
                <a:gd name="connsiteX15" fmla="*/ 1520556 w 4876800"/>
                <a:gd name="connsiteY15" fmla="*/ 3383280 h 6829425"/>
                <a:gd name="connsiteX16" fmla="*/ 1525318 w 4876800"/>
                <a:gd name="connsiteY16" fmla="*/ 3293745 h 6829425"/>
                <a:gd name="connsiteX17" fmla="*/ 1455785 w 4876800"/>
                <a:gd name="connsiteY17" fmla="*/ 3166110 h 6829425"/>
                <a:gd name="connsiteX18" fmla="*/ 1307196 w 4876800"/>
                <a:gd name="connsiteY18" fmla="*/ 2843213 h 6829425"/>
                <a:gd name="connsiteX19" fmla="*/ 1248140 w 4876800"/>
                <a:gd name="connsiteY19" fmla="*/ 2627948 h 6829425"/>
                <a:gd name="connsiteX20" fmla="*/ 1079548 w 4876800"/>
                <a:gd name="connsiteY20" fmla="*/ 2206943 h 6829425"/>
                <a:gd name="connsiteX21" fmla="*/ 1058593 w 4876800"/>
                <a:gd name="connsiteY21" fmla="*/ 2174558 h 6829425"/>
                <a:gd name="connsiteX22" fmla="*/ 1010968 w 4876800"/>
                <a:gd name="connsiteY22" fmla="*/ 2185035 h 6829425"/>
                <a:gd name="connsiteX23" fmla="*/ 1000491 w 4876800"/>
                <a:gd name="connsiteY23" fmla="*/ 2236470 h 6829425"/>
                <a:gd name="connsiteX24" fmla="*/ 928101 w 4876800"/>
                <a:gd name="connsiteY24" fmla="*/ 2463165 h 6829425"/>
                <a:gd name="connsiteX25" fmla="*/ 787130 w 4876800"/>
                <a:gd name="connsiteY25" fmla="*/ 2567940 h 6829425"/>
                <a:gd name="connsiteX26" fmla="*/ 699501 w 4876800"/>
                <a:gd name="connsiteY26" fmla="*/ 2554605 h 6829425"/>
                <a:gd name="connsiteX27" fmla="*/ 591868 w 4876800"/>
                <a:gd name="connsiteY27" fmla="*/ 2489835 h 6829425"/>
                <a:gd name="connsiteX28" fmla="*/ 478520 w 4876800"/>
                <a:gd name="connsiteY28" fmla="*/ 2394585 h 6829425"/>
                <a:gd name="connsiteX29" fmla="*/ 228013 w 4876800"/>
                <a:gd name="connsiteY29" fmla="*/ 2178368 h 6829425"/>
                <a:gd name="connsiteX30" fmla="*/ 33703 w 4876800"/>
                <a:gd name="connsiteY30" fmla="*/ 2005013 h 6829425"/>
                <a:gd name="connsiteX31" fmla="*/ 35608 w 4876800"/>
                <a:gd name="connsiteY31" fmla="*/ 1847850 h 6829425"/>
                <a:gd name="connsiteX32" fmla="*/ 244205 w 4876800"/>
                <a:gd name="connsiteY32" fmla="*/ 1762125 h 6829425"/>
                <a:gd name="connsiteX33" fmla="*/ 314690 w 4876800"/>
                <a:gd name="connsiteY33" fmla="*/ 1846898 h 6829425"/>
                <a:gd name="connsiteX34" fmla="*/ 323263 w 4876800"/>
                <a:gd name="connsiteY34" fmla="*/ 1992630 h 6829425"/>
                <a:gd name="connsiteX35" fmla="*/ 387080 w 4876800"/>
                <a:gd name="connsiteY35" fmla="*/ 2086928 h 6829425"/>
                <a:gd name="connsiteX36" fmla="*/ 438515 w 4876800"/>
                <a:gd name="connsiteY36" fmla="*/ 2113598 h 6829425"/>
                <a:gd name="connsiteX37" fmla="*/ 561388 w 4876800"/>
                <a:gd name="connsiteY37" fmla="*/ 2176463 h 6829425"/>
                <a:gd name="connsiteX38" fmla="*/ 628063 w 4876800"/>
                <a:gd name="connsiteY38" fmla="*/ 2203133 h 6829425"/>
                <a:gd name="connsiteX39" fmla="*/ 691880 w 4876800"/>
                <a:gd name="connsiteY39" fmla="*/ 2160270 h 6829425"/>
                <a:gd name="connsiteX40" fmla="*/ 700453 w 4876800"/>
                <a:gd name="connsiteY40" fmla="*/ 2125028 h 6829425"/>
                <a:gd name="connsiteX41" fmla="*/ 788083 w 4876800"/>
                <a:gd name="connsiteY41" fmla="*/ 1627823 h 6829425"/>
                <a:gd name="connsiteX42" fmla="*/ 990966 w 4876800"/>
                <a:gd name="connsiteY42" fmla="*/ 1305878 h 6829425"/>
                <a:gd name="connsiteX43" fmla="*/ 1041448 w 4876800"/>
                <a:gd name="connsiteY43" fmla="*/ 1268730 h 6829425"/>
                <a:gd name="connsiteX44" fmla="*/ 1065260 w 4876800"/>
                <a:gd name="connsiteY44" fmla="*/ 1241108 h 6829425"/>
                <a:gd name="connsiteX45" fmla="*/ 1070023 w 4876800"/>
                <a:gd name="connsiteY45" fmla="*/ 1219200 h 6829425"/>
                <a:gd name="connsiteX46" fmla="*/ 1010968 w 4876800"/>
                <a:gd name="connsiteY46" fmla="*/ 1073468 h 6829425"/>
                <a:gd name="connsiteX47" fmla="*/ 931910 w 4876800"/>
                <a:gd name="connsiteY47" fmla="*/ 1022033 h 6829425"/>
                <a:gd name="connsiteX48" fmla="*/ 822373 w 4876800"/>
                <a:gd name="connsiteY48" fmla="*/ 1028700 h 6829425"/>
                <a:gd name="connsiteX49" fmla="*/ 740458 w 4876800"/>
                <a:gd name="connsiteY49" fmla="*/ 975360 h 6829425"/>
                <a:gd name="connsiteX50" fmla="*/ 705216 w 4876800"/>
                <a:gd name="connsiteY50" fmla="*/ 871538 h 6829425"/>
                <a:gd name="connsiteX51" fmla="*/ 684260 w 4876800"/>
                <a:gd name="connsiteY51" fmla="*/ 817245 h 6829425"/>
                <a:gd name="connsiteX52" fmla="*/ 636635 w 4876800"/>
                <a:gd name="connsiteY52" fmla="*/ 766763 h 6829425"/>
                <a:gd name="connsiteX53" fmla="*/ 607108 w 4876800"/>
                <a:gd name="connsiteY53" fmla="*/ 715328 h 6829425"/>
                <a:gd name="connsiteX54" fmla="*/ 618538 w 4876800"/>
                <a:gd name="connsiteY54" fmla="*/ 685800 h 6829425"/>
                <a:gd name="connsiteX55" fmla="*/ 621395 w 4876800"/>
                <a:gd name="connsiteY55" fmla="*/ 518160 h 6829425"/>
                <a:gd name="connsiteX56" fmla="*/ 616633 w 4876800"/>
                <a:gd name="connsiteY56" fmla="*/ 400050 h 6829425"/>
                <a:gd name="connsiteX57" fmla="*/ 664258 w 4876800"/>
                <a:gd name="connsiteY57" fmla="*/ 212408 h 6829425"/>
                <a:gd name="connsiteX58" fmla="*/ 699501 w 4876800"/>
                <a:gd name="connsiteY58" fmla="*/ 155258 h 6829425"/>
                <a:gd name="connsiteX59" fmla="*/ 831898 w 4876800"/>
                <a:gd name="connsiteY59" fmla="*/ 71438 h 6829425"/>
                <a:gd name="connsiteX60" fmla="*/ 900478 w 4876800"/>
                <a:gd name="connsiteY60" fmla="*/ 40958 h 6829425"/>
                <a:gd name="connsiteX61" fmla="*/ 1095741 w 4876800"/>
                <a:gd name="connsiteY61" fmla="*/ 0 h 6829425"/>
                <a:gd name="connsiteX62" fmla="*/ 1111933 w 4876800"/>
                <a:gd name="connsiteY62" fmla="*/ 4763 h 6829425"/>
                <a:gd name="connsiteX63" fmla="*/ 1355773 w 4876800"/>
                <a:gd name="connsiteY63" fmla="*/ 91440 h 6829425"/>
                <a:gd name="connsiteX64" fmla="*/ 1415781 w 4876800"/>
                <a:gd name="connsiteY64" fmla="*/ 111443 h 6829425"/>
                <a:gd name="connsiteX65" fmla="*/ 1653906 w 4876800"/>
                <a:gd name="connsiteY65" fmla="*/ 224790 h 6829425"/>
                <a:gd name="connsiteX66" fmla="*/ 1752013 w 4876800"/>
                <a:gd name="connsiteY66" fmla="*/ 351473 h 6829425"/>
                <a:gd name="connsiteX67" fmla="*/ 1940608 w 4876800"/>
                <a:gd name="connsiteY67" fmla="*/ 470535 h 6829425"/>
                <a:gd name="connsiteX68" fmla="*/ 1972993 w 4876800"/>
                <a:gd name="connsiteY68" fmla="*/ 481965 h 6829425"/>
                <a:gd name="connsiteX69" fmla="*/ 2053003 w 4876800"/>
                <a:gd name="connsiteY69" fmla="*/ 581978 h 6829425"/>
                <a:gd name="connsiteX70" fmla="*/ 2076815 w 4876800"/>
                <a:gd name="connsiteY70" fmla="*/ 695325 h 6829425"/>
                <a:gd name="connsiteX71" fmla="*/ 2174923 w 4876800"/>
                <a:gd name="connsiteY71" fmla="*/ 818198 h 6829425"/>
                <a:gd name="connsiteX72" fmla="*/ 2203498 w 4876800"/>
                <a:gd name="connsiteY72" fmla="*/ 838200 h 6829425"/>
                <a:gd name="connsiteX73" fmla="*/ 2107296 w 4876800"/>
                <a:gd name="connsiteY73" fmla="*/ 815340 h 6829425"/>
                <a:gd name="connsiteX74" fmla="*/ 2071101 w 4876800"/>
                <a:gd name="connsiteY74" fmla="*/ 841058 h 6829425"/>
                <a:gd name="connsiteX75" fmla="*/ 2074910 w 4876800"/>
                <a:gd name="connsiteY75" fmla="*/ 880110 h 6829425"/>
                <a:gd name="connsiteX76" fmla="*/ 2071101 w 4876800"/>
                <a:gd name="connsiteY76" fmla="*/ 899160 h 6829425"/>
                <a:gd name="connsiteX77" fmla="*/ 2050146 w 4876800"/>
                <a:gd name="connsiteY77" fmla="*/ 896303 h 6829425"/>
                <a:gd name="connsiteX78" fmla="*/ 2009188 w 4876800"/>
                <a:gd name="connsiteY78" fmla="*/ 850583 h 6829425"/>
                <a:gd name="connsiteX79" fmla="*/ 1953943 w 4876800"/>
                <a:gd name="connsiteY79" fmla="*/ 800100 h 6829425"/>
                <a:gd name="connsiteX80" fmla="*/ 1813926 w 4876800"/>
                <a:gd name="connsiteY80" fmla="*/ 708660 h 6829425"/>
                <a:gd name="connsiteX81" fmla="*/ 1788208 w 4876800"/>
                <a:gd name="connsiteY81" fmla="*/ 690563 h 6829425"/>
                <a:gd name="connsiteX82" fmla="*/ 1785351 w 4876800"/>
                <a:gd name="connsiteY82" fmla="*/ 720090 h 6829425"/>
                <a:gd name="connsiteX83" fmla="*/ 1787256 w 4876800"/>
                <a:gd name="connsiteY83" fmla="*/ 735330 h 6829425"/>
                <a:gd name="connsiteX84" fmla="*/ 1779635 w 4876800"/>
                <a:gd name="connsiteY84" fmla="*/ 762000 h 6829425"/>
                <a:gd name="connsiteX85" fmla="*/ 1757728 w 4876800"/>
                <a:gd name="connsiteY85" fmla="*/ 742950 h 6829425"/>
                <a:gd name="connsiteX86" fmla="*/ 1735821 w 4876800"/>
                <a:gd name="connsiteY86" fmla="*/ 669608 h 6829425"/>
                <a:gd name="connsiteX87" fmla="*/ 1702483 w 4876800"/>
                <a:gd name="connsiteY87" fmla="*/ 627698 h 6829425"/>
                <a:gd name="connsiteX88" fmla="*/ 1680576 w 4876800"/>
                <a:gd name="connsiteY88" fmla="*/ 626745 h 6829425"/>
                <a:gd name="connsiteX89" fmla="*/ 1678671 w 4876800"/>
                <a:gd name="connsiteY89" fmla="*/ 645795 h 6829425"/>
                <a:gd name="connsiteX90" fmla="*/ 1720581 w 4876800"/>
                <a:gd name="connsiteY90" fmla="*/ 738188 h 6829425"/>
                <a:gd name="connsiteX91" fmla="*/ 1742488 w 4876800"/>
                <a:gd name="connsiteY91" fmla="*/ 783908 h 6829425"/>
                <a:gd name="connsiteX92" fmla="*/ 1699626 w 4876800"/>
                <a:gd name="connsiteY92" fmla="*/ 753428 h 6829425"/>
                <a:gd name="connsiteX93" fmla="*/ 1564371 w 4876800"/>
                <a:gd name="connsiteY93" fmla="*/ 606743 h 6829425"/>
                <a:gd name="connsiteX94" fmla="*/ 1544368 w 4876800"/>
                <a:gd name="connsiteY94" fmla="*/ 574358 h 6829425"/>
                <a:gd name="connsiteX95" fmla="*/ 1539606 w 4876800"/>
                <a:gd name="connsiteY95" fmla="*/ 487680 h 6829425"/>
                <a:gd name="connsiteX96" fmla="*/ 1518651 w 4876800"/>
                <a:gd name="connsiteY96" fmla="*/ 442913 h 6829425"/>
                <a:gd name="connsiteX97" fmla="*/ 1510078 w 4876800"/>
                <a:gd name="connsiteY97" fmla="*/ 424815 h 6829425"/>
                <a:gd name="connsiteX98" fmla="*/ 1498648 w 4876800"/>
                <a:gd name="connsiteY98" fmla="*/ 399098 h 6829425"/>
                <a:gd name="connsiteX99" fmla="*/ 1494838 w 4876800"/>
                <a:gd name="connsiteY99" fmla="*/ 433388 h 6829425"/>
                <a:gd name="connsiteX100" fmla="*/ 1500553 w 4876800"/>
                <a:gd name="connsiteY100" fmla="*/ 517208 h 6829425"/>
                <a:gd name="connsiteX101" fmla="*/ 1425306 w 4876800"/>
                <a:gd name="connsiteY101" fmla="*/ 709613 h 6829425"/>
                <a:gd name="connsiteX102" fmla="*/ 1391015 w 4876800"/>
                <a:gd name="connsiteY102" fmla="*/ 808673 h 6829425"/>
                <a:gd name="connsiteX103" fmla="*/ 1398635 w 4876800"/>
                <a:gd name="connsiteY103" fmla="*/ 850583 h 6829425"/>
                <a:gd name="connsiteX104" fmla="*/ 1527223 w 4876800"/>
                <a:gd name="connsiteY104" fmla="*/ 965835 h 6829425"/>
                <a:gd name="connsiteX105" fmla="*/ 1606281 w 4876800"/>
                <a:gd name="connsiteY105" fmla="*/ 970598 h 6829425"/>
                <a:gd name="connsiteX106" fmla="*/ 2182543 w 4876800"/>
                <a:gd name="connsiteY106" fmla="*/ 1117283 h 6829425"/>
                <a:gd name="connsiteX107" fmla="*/ 2498773 w 4876800"/>
                <a:gd name="connsiteY107" fmla="*/ 1248728 h 6829425"/>
                <a:gd name="connsiteX108" fmla="*/ 2772141 w 4876800"/>
                <a:gd name="connsiteY108" fmla="*/ 1364933 h 6829425"/>
                <a:gd name="connsiteX109" fmla="*/ 2827386 w 4876800"/>
                <a:gd name="connsiteY109" fmla="*/ 1423035 h 6829425"/>
                <a:gd name="connsiteX110" fmla="*/ 2827386 w 4876800"/>
                <a:gd name="connsiteY110" fmla="*/ 1688783 h 6829425"/>
                <a:gd name="connsiteX111" fmla="*/ 2738803 w 4876800"/>
                <a:gd name="connsiteY111" fmla="*/ 1844040 h 6829425"/>
                <a:gd name="connsiteX112" fmla="*/ 2536873 w 4876800"/>
                <a:gd name="connsiteY112" fmla="*/ 2110740 h 6829425"/>
                <a:gd name="connsiteX113" fmla="*/ 2417811 w 4876800"/>
                <a:gd name="connsiteY113" fmla="*/ 2307908 h 6829425"/>
                <a:gd name="connsiteX114" fmla="*/ 2389236 w 4876800"/>
                <a:gd name="connsiteY114" fmla="*/ 2398395 h 6829425"/>
                <a:gd name="connsiteX115" fmla="*/ 2323513 w 4876800"/>
                <a:gd name="connsiteY115" fmla="*/ 2522220 h 6829425"/>
                <a:gd name="connsiteX116" fmla="*/ 2257791 w 4876800"/>
                <a:gd name="connsiteY116" fmla="*/ 2604135 h 6829425"/>
                <a:gd name="connsiteX117" fmla="*/ 2225406 w 4876800"/>
                <a:gd name="connsiteY117" fmla="*/ 2628900 h 6829425"/>
                <a:gd name="connsiteX118" fmla="*/ 2213976 w 4876800"/>
                <a:gd name="connsiteY118" fmla="*/ 2670810 h 6829425"/>
                <a:gd name="connsiteX119" fmla="*/ 2301606 w 4876800"/>
                <a:gd name="connsiteY119" fmla="*/ 2771775 h 6829425"/>
                <a:gd name="connsiteX120" fmla="*/ 2485438 w 4876800"/>
                <a:gd name="connsiteY120" fmla="*/ 3157538 h 6829425"/>
                <a:gd name="connsiteX121" fmla="*/ 2486391 w 4876800"/>
                <a:gd name="connsiteY121" fmla="*/ 3317558 h 6829425"/>
                <a:gd name="connsiteX122" fmla="*/ 2525443 w 4876800"/>
                <a:gd name="connsiteY122" fmla="*/ 3439478 h 6829425"/>
                <a:gd name="connsiteX123" fmla="*/ 2712133 w 4876800"/>
                <a:gd name="connsiteY123" fmla="*/ 3675698 h 6829425"/>
                <a:gd name="connsiteX124" fmla="*/ 2975975 w 4876800"/>
                <a:gd name="connsiteY124" fmla="*/ 4150043 h 6829425"/>
                <a:gd name="connsiteX125" fmla="*/ 3136948 w 4876800"/>
                <a:gd name="connsiteY125" fmla="*/ 4232910 h 6829425"/>
                <a:gd name="connsiteX126" fmla="*/ 3573193 w 4876800"/>
                <a:gd name="connsiteY126" fmla="*/ 4235768 h 6829425"/>
                <a:gd name="connsiteX127" fmla="*/ 4041823 w 4876800"/>
                <a:gd name="connsiteY127" fmla="*/ 4465320 h 6829425"/>
                <a:gd name="connsiteX128" fmla="*/ 4347576 w 4876800"/>
                <a:gd name="connsiteY128" fmla="*/ 4613910 h 6829425"/>
                <a:gd name="connsiteX129" fmla="*/ 4411393 w 4876800"/>
                <a:gd name="connsiteY129" fmla="*/ 4622483 h 6829425"/>
                <a:gd name="connsiteX130" fmla="*/ 4675236 w 4876800"/>
                <a:gd name="connsiteY130" fmla="*/ 4519613 h 6829425"/>
                <a:gd name="connsiteX131" fmla="*/ 4783821 w 4876800"/>
                <a:gd name="connsiteY131" fmla="*/ 4551998 h 6829425"/>
                <a:gd name="connsiteX132" fmla="*/ 4856211 w 4876800"/>
                <a:gd name="connsiteY132" fmla="*/ 4826318 h 6829425"/>
                <a:gd name="connsiteX133" fmla="*/ 4845733 w 4876800"/>
                <a:gd name="connsiteY133" fmla="*/ 4932045 h 6829425"/>
                <a:gd name="connsiteX134" fmla="*/ 4846686 w 4876800"/>
                <a:gd name="connsiteY134" fmla="*/ 5118735 h 6829425"/>
                <a:gd name="connsiteX135" fmla="*/ 4878118 w 4876800"/>
                <a:gd name="connsiteY135" fmla="*/ 5434013 h 6829425"/>
                <a:gd name="connsiteX136" fmla="*/ 4874308 w 4876800"/>
                <a:gd name="connsiteY136" fmla="*/ 5479733 h 6829425"/>
                <a:gd name="connsiteX137" fmla="*/ 4821921 w 4876800"/>
                <a:gd name="connsiteY137" fmla="*/ 5617845 h 6829425"/>
                <a:gd name="connsiteX138" fmla="*/ 4800966 w 4876800"/>
                <a:gd name="connsiteY138" fmla="*/ 5643563 h 6829425"/>
                <a:gd name="connsiteX139" fmla="*/ 4745721 w 4876800"/>
                <a:gd name="connsiteY139" fmla="*/ 5703570 h 6829425"/>
                <a:gd name="connsiteX140" fmla="*/ 4650471 w 4876800"/>
                <a:gd name="connsiteY140" fmla="*/ 5697855 h 6829425"/>
                <a:gd name="connsiteX141" fmla="*/ 4579986 w 4876800"/>
                <a:gd name="connsiteY141" fmla="*/ 5517833 h 6829425"/>
                <a:gd name="connsiteX142" fmla="*/ 4568556 w 4876800"/>
                <a:gd name="connsiteY142" fmla="*/ 5431155 h 6829425"/>
                <a:gd name="connsiteX143" fmla="*/ 4393296 w 4876800"/>
                <a:gd name="connsiteY143" fmla="*/ 5062538 h 6829425"/>
                <a:gd name="connsiteX144" fmla="*/ 4359006 w 4876800"/>
                <a:gd name="connsiteY144" fmla="*/ 5033963 h 6829425"/>
                <a:gd name="connsiteX145" fmla="*/ 4285663 w 4876800"/>
                <a:gd name="connsiteY145" fmla="*/ 4965383 h 6829425"/>
                <a:gd name="connsiteX146" fmla="*/ 4237086 w 4876800"/>
                <a:gd name="connsiteY146" fmla="*/ 4905375 h 6829425"/>
                <a:gd name="connsiteX147" fmla="*/ 3821796 w 4876800"/>
                <a:gd name="connsiteY147" fmla="*/ 4774883 h 6829425"/>
                <a:gd name="connsiteX148" fmla="*/ 3032173 w 4876800"/>
                <a:gd name="connsiteY148" fmla="*/ 4681538 h 6829425"/>
                <a:gd name="connsiteX149" fmla="*/ 2734993 w 4876800"/>
                <a:gd name="connsiteY149" fmla="*/ 4590098 h 6829425"/>
                <a:gd name="connsiteX150" fmla="*/ 2610216 w 4876800"/>
                <a:gd name="connsiteY150" fmla="*/ 4450080 h 6829425"/>
                <a:gd name="connsiteX151" fmla="*/ 2464483 w 4876800"/>
                <a:gd name="connsiteY151" fmla="*/ 4307205 h 6829425"/>
                <a:gd name="connsiteX152" fmla="*/ 2236836 w 4876800"/>
                <a:gd name="connsiteY152" fmla="*/ 4124325 h 6829425"/>
                <a:gd name="connsiteX153" fmla="*/ 2183496 w 4876800"/>
                <a:gd name="connsiteY153" fmla="*/ 4079558 h 6829425"/>
                <a:gd name="connsiteX154" fmla="*/ 2088246 w 4876800"/>
                <a:gd name="connsiteY154" fmla="*/ 3995738 h 6829425"/>
                <a:gd name="connsiteX155" fmla="*/ 2049193 w 4876800"/>
                <a:gd name="connsiteY155" fmla="*/ 3997643 h 6829425"/>
                <a:gd name="connsiteX156" fmla="*/ 1792971 w 4876800"/>
                <a:gd name="connsiteY156" fmla="*/ 4381500 h 6829425"/>
                <a:gd name="connsiteX157" fmla="*/ 1690101 w 4876800"/>
                <a:gd name="connsiteY157" fmla="*/ 4524375 h 6829425"/>
                <a:gd name="connsiteX158" fmla="*/ 1626283 w 4876800"/>
                <a:gd name="connsiteY158" fmla="*/ 4614863 h 6829425"/>
                <a:gd name="connsiteX159" fmla="*/ 1554846 w 4876800"/>
                <a:gd name="connsiteY159" fmla="*/ 4745355 h 6829425"/>
                <a:gd name="connsiteX160" fmla="*/ 1522460 w 4876800"/>
                <a:gd name="connsiteY160" fmla="*/ 4848225 h 6829425"/>
                <a:gd name="connsiteX161" fmla="*/ 1533890 w 4876800"/>
                <a:gd name="connsiteY161" fmla="*/ 5079683 h 6829425"/>
                <a:gd name="connsiteX162" fmla="*/ 1476740 w 4876800"/>
                <a:gd name="connsiteY162" fmla="*/ 5594033 h 6829425"/>
                <a:gd name="connsiteX163" fmla="*/ 1349106 w 4876800"/>
                <a:gd name="connsiteY163" fmla="*/ 5882640 h 6829425"/>
                <a:gd name="connsiteX164" fmla="*/ 1186228 w 4876800"/>
                <a:gd name="connsiteY164" fmla="*/ 6287453 h 6829425"/>
                <a:gd name="connsiteX165" fmla="*/ 1186228 w 4876800"/>
                <a:gd name="connsiteY165" fmla="*/ 6360795 h 6829425"/>
                <a:gd name="connsiteX166" fmla="*/ 1170988 w 4876800"/>
                <a:gd name="connsiteY166" fmla="*/ 6556058 h 6829425"/>
                <a:gd name="connsiteX167" fmla="*/ 1101456 w 4876800"/>
                <a:gd name="connsiteY167" fmla="*/ 6717030 h 6829425"/>
                <a:gd name="connsiteX168" fmla="*/ 1085263 w 4876800"/>
                <a:gd name="connsiteY168" fmla="*/ 6770370 h 6829425"/>
                <a:gd name="connsiteX169" fmla="*/ 989060 w 4876800"/>
                <a:gd name="connsiteY169" fmla="*/ 6834188 h 6829425"/>
                <a:gd name="connsiteX170" fmla="*/ 740458 w 4876800"/>
                <a:gd name="connsiteY170" fmla="*/ 6720840 h 6829425"/>
                <a:gd name="connsiteX171" fmla="*/ 721408 w 4876800"/>
                <a:gd name="connsiteY171" fmla="*/ 6697028 h 6829425"/>
                <a:gd name="connsiteX172" fmla="*/ 647113 w 4876800"/>
                <a:gd name="connsiteY172" fmla="*/ 6643688 h 6829425"/>
                <a:gd name="connsiteX173" fmla="*/ 510905 w 4876800"/>
                <a:gd name="connsiteY173" fmla="*/ 6598920 h 6829425"/>
                <a:gd name="connsiteX174" fmla="*/ 309928 w 4876800"/>
                <a:gd name="connsiteY174" fmla="*/ 6475095 h 6829425"/>
                <a:gd name="connsiteX175" fmla="*/ 168005 w 4876800"/>
                <a:gd name="connsiteY175" fmla="*/ 6278880 h 6829425"/>
                <a:gd name="connsiteX176" fmla="*/ 165148 w 4876800"/>
                <a:gd name="connsiteY176" fmla="*/ 6144578 h 6829425"/>
                <a:gd name="connsiteX177" fmla="*/ 165148 w 4876800"/>
                <a:gd name="connsiteY177" fmla="*/ 6144578 h 6829425"/>
                <a:gd name="connsiteX178" fmla="*/ 2017760 w 4876800"/>
                <a:gd name="connsiteY178" fmla="*/ 2294573 h 6829425"/>
                <a:gd name="connsiteX179" fmla="*/ 2042526 w 4876800"/>
                <a:gd name="connsiteY179" fmla="*/ 2286000 h 6829425"/>
                <a:gd name="connsiteX180" fmla="*/ 2173018 w 4876800"/>
                <a:gd name="connsiteY180" fmla="*/ 2225993 h 6829425"/>
                <a:gd name="connsiteX181" fmla="*/ 2262553 w 4876800"/>
                <a:gd name="connsiteY181" fmla="*/ 2148840 h 6829425"/>
                <a:gd name="connsiteX182" fmla="*/ 2338753 w 4876800"/>
                <a:gd name="connsiteY182" fmla="*/ 2002155 h 6829425"/>
                <a:gd name="connsiteX183" fmla="*/ 2481628 w 4876800"/>
                <a:gd name="connsiteY183" fmla="*/ 1633538 h 6829425"/>
                <a:gd name="connsiteX184" fmla="*/ 2402571 w 4876800"/>
                <a:gd name="connsiteY184" fmla="*/ 1537335 h 6829425"/>
                <a:gd name="connsiteX185" fmla="*/ 2022523 w 4876800"/>
                <a:gd name="connsiteY185" fmla="*/ 1492568 h 6829425"/>
                <a:gd name="connsiteX186" fmla="*/ 1953943 w 4876800"/>
                <a:gd name="connsiteY186" fmla="*/ 1571625 h 6829425"/>
                <a:gd name="connsiteX187" fmla="*/ 2028238 w 4876800"/>
                <a:gd name="connsiteY187" fmla="*/ 2148840 h 6829425"/>
                <a:gd name="connsiteX188" fmla="*/ 2015856 w 4876800"/>
                <a:gd name="connsiteY188" fmla="*/ 2268855 h 6829425"/>
                <a:gd name="connsiteX189" fmla="*/ 2017760 w 4876800"/>
                <a:gd name="connsiteY189" fmla="*/ 2294573 h 6829425"/>
                <a:gd name="connsiteX190" fmla="*/ 2017760 w 4876800"/>
                <a:gd name="connsiteY190" fmla="*/ 2294573 h 6829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4876800" h="6829425">
                  <a:moveTo>
                    <a:pt x="165148" y="6144578"/>
                  </a:moveTo>
                  <a:cubicBezTo>
                    <a:pt x="181340" y="6090285"/>
                    <a:pt x="217535" y="6074093"/>
                    <a:pt x="270875" y="6081713"/>
                  </a:cubicBezTo>
                  <a:cubicBezTo>
                    <a:pt x="303260" y="6086475"/>
                    <a:pt x="334693" y="6104573"/>
                    <a:pt x="367078" y="6114098"/>
                  </a:cubicBezTo>
                  <a:cubicBezTo>
                    <a:pt x="431848" y="6133148"/>
                    <a:pt x="493760" y="6159818"/>
                    <a:pt x="562341" y="6159818"/>
                  </a:cubicBezTo>
                  <a:cubicBezTo>
                    <a:pt x="651876" y="6159818"/>
                    <a:pt x="741410" y="6145530"/>
                    <a:pt x="830945" y="6143625"/>
                  </a:cubicBezTo>
                  <a:cubicBezTo>
                    <a:pt x="842376" y="6143625"/>
                    <a:pt x="852853" y="6140768"/>
                    <a:pt x="864283" y="6137910"/>
                  </a:cubicBezTo>
                  <a:cubicBezTo>
                    <a:pt x="897620" y="6128385"/>
                    <a:pt x="917623" y="6113145"/>
                    <a:pt x="925243" y="6078855"/>
                  </a:cubicBezTo>
                  <a:cubicBezTo>
                    <a:pt x="935720" y="6028373"/>
                    <a:pt x="945245" y="5978843"/>
                    <a:pt x="961438" y="5929313"/>
                  </a:cubicBezTo>
                  <a:cubicBezTo>
                    <a:pt x="990013" y="5842635"/>
                    <a:pt x="1008110" y="5754053"/>
                    <a:pt x="1013826" y="5662613"/>
                  </a:cubicBezTo>
                  <a:cubicBezTo>
                    <a:pt x="1026208" y="5473065"/>
                    <a:pt x="1049068" y="5292090"/>
                    <a:pt x="1094788" y="5106353"/>
                  </a:cubicBezTo>
                  <a:cubicBezTo>
                    <a:pt x="1113838" y="5032058"/>
                    <a:pt x="1107171" y="4959668"/>
                    <a:pt x="1086216" y="4885373"/>
                  </a:cubicBezTo>
                  <a:cubicBezTo>
                    <a:pt x="1057641" y="4784408"/>
                    <a:pt x="1060498" y="4696778"/>
                    <a:pt x="1105266" y="4601528"/>
                  </a:cubicBezTo>
                  <a:cubicBezTo>
                    <a:pt x="1144318" y="4519613"/>
                    <a:pt x="1175751" y="4436745"/>
                    <a:pt x="1197658" y="4349115"/>
                  </a:cubicBezTo>
                  <a:cubicBezTo>
                    <a:pt x="1236710" y="4195763"/>
                    <a:pt x="1273858" y="4042410"/>
                    <a:pt x="1314815" y="3890963"/>
                  </a:cubicBezTo>
                  <a:cubicBezTo>
                    <a:pt x="1355773" y="3739515"/>
                    <a:pt x="1407208" y="3596640"/>
                    <a:pt x="1484360" y="3458528"/>
                  </a:cubicBezTo>
                  <a:cubicBezTo>
                    <a:pt x="1497696" y="3433763"/>
                    <a:pt x="1511983" y="3409950"/>
                    <a:pt x="1520556" y="3383280"/>
                  </a:cubicBezTo>
                  <a:cubicBezTo>
                    <a:pt x="1530081" y="3353753"/>
                    <a:pt x="1532938" y="3325178"/>
                    <a:pt x="1525318" y="3293745"/>
                  </a:cubicBezTo>
                  <a:cubicBezTo>
                    <a:pt x="1512935" y="3245168"/>
                    <a:pt x="1484360" y="3207068"/>
                    <a:pt x="1455785" y="3166110"/>
                  </a:cubicBezTo>
                  <a:cubicBezTo>
                    <a:pt x="1387206" y="3065145"/>
                    <a:pt x="1335771" y="2962275"/>
                    <a:pt x="1307196" y="2843213"/>
                  </a:cubicBezTo>
                  <a:cubicBezTo>
                    <a:pt x="1290051" y="2770823"/>
                    <a:pt x="1276715" y="2697480"/>
                    <a:pt x="1248140" y="2627948"/>
                  </a:cubicBezTo>
                  <a:cubicBezTo>
                    <a:pt x="1190038" y="2487930"/>
                    <a:pt x="1136698" y="2346960"/>
                    <a:pt x="1079548" y="2206943"/>
                  </a:cubicBezTo>
                  <a:cubicBezTo>
                    <a:pt x="1074785" y="2194560"/>
                    <a:pt x="1068118" y="2183130"/>
                    <a:pt x="1058593" y="2174558"/>
                  </a:cubicBezTo>
                  <a:cubicBezTo>
                    <a:pt x="1035733" y="2152650"/>
                    <a:pt x="1021445" y="2155508"/>
                    <a:pt x="1010968" y="2185035"/>
                  </a:cubicBezTo>
                  <a:cubicBezTo>
                    <a:pt x="1005253" y="2201228"/>
                    <a:pt x="1004301" y="2219325"/>
                    <a:pt x="1000491" y="2236470"/>
                  </a:cubicBezTo>
                  <a:cubicBezTo>
                    <a:pt x="984298" y="2314575"/>
                    <a:pt x="964295" y="2391728"/>
                    <a:pt x="928101" y="2463165"/>
                  </a:cubicBezTo>
                  <a:cubicBezTo>
                    <a:pt x="897620" y="2523173"/>
                    <a:pt x="849995" y="2551748"/>
                    <a:pt x="787130" y="2567940"/>
                  </a:cubicBezTo>
                  <a:cubicBezTo>
                    <a:pt x="755698" y="2576513"/>
                    <a:pt x="727123" y="2570798"/>
                    <a:pt x="699501" y="2554605"/>
                  </a:cubicBezTo>
                  <a:cubicBezTo>
                    <a:pt x="663305" y="2533650"/>
                    <a:pt x="628063" y="2510790"/>
                    <a:pt x="591868" y="2489835"/>
                  </a:cubicBezTo>
                  <a:cubicBezTo>
                    <a:pt x="547100" y="2465070"/>
                    <a:pt x="511858" y="2432685"/>
                    <a:pt x="478520" y="2394585"/>
                  </a:cubicBezTo>
                  <a:cubicBezTo>
                    <a:pt x="405178" y="2309813"/>
                    <a:pt x="317548" y="2242185"/>
                    <a:pt x="228013" y="2178368"/>
                  </a:cubicBezTo>
                  <a:cubicBezTo>
                    <a:pt x="155623" y="2126933"/>
                    <a:pt x="88948" y="2073593"/>
                    <a:pt x="33703" y="2005013"/>
                  </a:cubicBezTo>
                  <a:cubicBezTo>
                    <a:pt x="-9160" y="1950720"/>
                    <a:pt x="-13922" y="1900238"/>
                    <a:pt x="35608" y="1847850"/>
                  </a:cubicBezTo>
                  <a:cubicBezTo>
                    <a:pt x="92758" y="1786890"/>
                    <a:pt x="156575" y="1745933"/>
                    <a:pt x="244205" y="1762125"/>
                  </a:cubicBezTo>
                  <a:cubicBezTo>
                    <a:pt x="291830" y="1770698"/>
                    <a:pt x="319453" y="1797368"/>
                    <a:pt x="314690" y="1846898"/>
                  </a:cubicBezTo>
                  <a:cubicBezTo>
                    <a:pt x="309928" y="1896428"/>
                    <a:pt x="314690" y="1944053"/>
                    <a:pt x="323263" y="1992630"/>
                  </a:cubicBezTo>
                  <a:cubicBezTo>
                    <a:pt x="330883" y="2035493"/>
                    <a:pt x="353743" y="2062163"/>
                    <a:pt x="387080" y="2086928"/>
                  </a:cubicBezTo>
                  <a:cubicBezTo>
                    <a:pt x="403273" y="2098358"/>
                    <a:pt x="420418" y="2105978"/>
                    <a:pt x="438515" y="2113598"/>
                  </a:cubicBezTo>
                  <a:cubicBezTo>
                    <a:pt x="481378" y="2131695"/>
                    <a:pt x="522335" y="2151698"/>
                    <a:pt x="561388" y="2176463"/>
                  </a:cubicBezTo>
                  <a:cubicBezTo>
                    <a:pt x="582343" y="2189798"/>
                    <a:pt x="604250" y="2201228"/>
                    <a:pt x="628063" y="2203133"/>
                  </a:cubicBezTo>
                  <a:cubicBezTo>
                    <a:pt x="668068" y="2207895"/>
                    <a:pt x="680451" y="2198370"/>
                    <a:pt x="691880" y="2160270"/>
                  </a:cubicBezTo>
                  <a:cubicBezTo>
                    <a:pt x="694738" y="2148840"/>
                    <a:pt x="697595" y="2136458"/>
                    <a:pt x="700453" y="2125028"/>
                  </a:cubicBezTo>
                  <a:cubicBezTo>
                    <a:pt x="738553" y="1958340"/>
                    <a:pt x="763318" y="1799273"/>
                    <a:pt x="788083" y="1627823"/>
                  </a:cubicBezTo>
                  <a:cubicBezTo>
                    <a:pt x="808085" y="1486853"/>
                    <a:pt x="865235" y="1381125"/>
                    <a:pt x="990966" y="1305878"/>
                  </a:cubicBezTo>
                  <a:cubicBezTo>
                    <a:pt x="1008110" y="1295400"/>
                    <a:pt x="1026208" y="1282065"/>
                    <a:pt x="1041448" y="1268730"/>
                  </a:cubicBezTo>
                  <a:cubicBezTo>
                    <a:pt x="1050021" y="1261110"/>
                    <a:pt x="1058593" y="1251585"/>
                    <a:pt x="1065260" y="1241108"/>
                  </a:cubicBezTo>
                  <a:cubicBezTo>
                    <a:pt x="1070023" y="1234440"/>
                    <a:pt x="1073833" y="1226820"/>
                    <a:pt x="1070023" y="1219200"/>
                  </a:cubicBezTo>
                  <a:cubicBezTo>
                    <a:pt x="1048116" y="1171575"/>
                    <a:pt x="1034780" y="1120140"/>
                    <a:pt x="1010968" y="1073468"/>
                  </a:cubicBezTo>
                  <a:cubicBezTo>
                    <a:pt x="993823" y="1041083"/>
                    <a:pt x="968105" y="1025843"/>
                    <a:pt x="931910" y="1022033"/>
                  </a:cubicBezTo>
                  <a:cubicBezTo>
                    <a:pt x="895716" y="1019175"/>
                    <a:pt x="857616" y="1025843"/>
                    <a:pt x="822373" y="1028700"/>
                  </a:cubicBezTo>
                  <a:cubicBezTo>
                    <a:pt x="775701" y="1031558"/>
                    <a:pt x="755698" y="1020128"/>
                    <a:pt x="740458" y="975360"/>
                  </a:cubicBezTo>
                  <a:cubicBezTo>
                    <a:pt x="729028" y="941070"/>
                    <a:pt x="713788" y="908685"/>
                    <a:pt x="705216" y="871538"/>
                  </a:cubicBezTo>
                  <a:cubicBezTo>
                    <a:pt x="701405" y="854393"/>
                    <a:pt x="687118" y="836295"/>
                    <a:pt x="684260" y="817245"/>
                  </a:cubicBezTo>
                  <a:cubicBezTo>
                    <a:pt x="680451" y="787718"/>
                    <a:pt x="667116" y="772478"/>
                    <a:pt x="636635" y="766763"/>
                  </a:cubicBezTo>
                  <a:cubicBezTo>
                    <a:pt x="606155" y="761048"/>
                    <a:pt x="600441" y="743903"/>
                    <a:pt x="607108" y="715328"/>
                  </a:cubicBezTo>
                  <a:cubicBezTo>
                    <a:pt x="609966" y="704850"/>
                    <a:pt x="613776" y="695325"/>
                    <a:pt x="618538" y="685800"/>
                  </a:cubicBezTo>
                  <a:cubicBezTo>
                    <a:pt x="644255" y="628650"/>
                    <a:pt x="641398" y="577215"/>
                    <a:pt x="621395" y="518160"/>
                  </a:cubicBezTo>
                  <a:cubicBezTo>
                    <a:pt x="608061" y="478155"/>
                    <a:pt x="605203" y="441008"/>
                    <a:pt x="616633" y="400050"/>
                  </a:cubicBezTo>
                  <a:cubicBezTo>
                    <a:pt x="633778" y="337185"/>
                    <a:pt x="648066" y="275273"/>
                    <a:pt x="664258" y="212408"/>
                  </a:cubicBezTo>
                  <a:cubicBezTo>
                    <a:pt x="669973" y="189548"/>
                    <a:pt x="682355" y="171450"/>
                    <a:pt x="699501" y="155258"/>
                  </a:cubicBezTo>
                  <a:cubicBezTo>
                    <a:pt x="738553" y="118110"/>
                    <a:pt x="782368" y="93345"/>
                    <a:pt x="831898" y="71438"/>
                  </a:cubicBezTo>
                  <a:cubicBezTo>
                    <a:pt x="854758" y="60960"/>
                    <a:pt x="879523" y="56198"/>
                    <a:pt x="900478" y="40958"/>
                  </a:cubicBezTo>
                  <a:cubicBezTo>
                    <a:pt x="965248" y="27623"/>
                    <a:pt x="1030018" y="13335"/>
                    <a:pt x="1095741" y="0"/>
                  </a:cubicBezTo>
                  <a:cubicBezTo>
                    <a:pt x="1099551" y="5715"/>
                    <a:pt x="1106218" y="3810"/>
                    <a:pt x="1111933" y="4763"/>
                  </a:cubicBezTo>
                  <a:cubicBezTo>
                    <a:pt x="1206231" y="8573"/>
                    <a:pt x="1280526" y="35243"/>
                    <a:pt x="1355773" y="91440"/>
                  </a:cubicBezTo>
                  <a:cubicBezTo>
                    <a:pt x="1374823" y="105728"/>
                    <a:pt x="1391968" y="111443"/>
                    <a:pt x="1415781" y="111443"/>
                  </a:cubicBezTo>
                  <a:cubicBezTo>
                    <a:pt x="1518651" y="110490"/>
                    <a:pt x="1590088" y="143828"/>
                    <a:pt x="1653906" y="224790"/>
                  </a:cubicBezTo>
                  <a:cubicBezTo>
                    <a:pt x="1687243" y="267653"/>
                    <a:pt x="1716771" y="308610"/>
                    <a:pt x="1752013" y="351473"/>
                  </a:cubicBezTo>
                  <a:cubicBezTo>
                    <a:pt x="1803448" y="414338"/>
                    <a:pt x="1856788" y="459105"/>
                    <a:pt x="1940608" y="470535"/>
                  </a:cubicBezTo>
                  <a:cubicBezTo>
                    <a:pt x="1951085" y="472440"/>
                    <a:pt x="1962515" y="477203"/>
                    <a:pt x="1972993" y="481965"/>
                  </a:cubicBezTo>
                  <a:cubicBezTo>
                    <a:pt x="2019665" y="502920"/>
                    <a:pt x="2044431" y="530543"/>
                    <a:pt x="2053003" y="581978"/>
                  </a:cubicBezTo>
                  <a:cubicBezTo>
                    <a:pt x="2059671" y="620078"/>
                    <a:pt x="2068243" y="657225"/>
                    <a:pt x="2076815" y="695325"/>
                  </a:cubicBezTo>
                  <a:cubicBezTo>
                    <a:pt x="2091103" y="753428"/>
                    <a:pt x="2123488" y="787718"/>
                    <a:pt x="2174923" y="818198"/>
                  </a:cubicBezTo>
                  <a:cubicBezTo>
                    <a:pt x="2184448" y="823913"/>
                    <a:pt x="2196831" y="828675"/>
                    <a:pt x="2203498" y="838200"/>
                  </a:cubicBezTo>
                  <a:cubicBezTo>
                    <a:pt x="2170161" y="836295"/>
                    <a:pt x="2138728" y="823913"/>
                    <a:pt x="2107296" y="815340"/>
                  </a:cubicBezTo>
                  <a:cubicBezTo>
                    <a:pt x="2084435" y="809625"/>
                    <a:pt x="2073006" y="818198"/>
                    <a:pt x="2071101" y="841058"/>
                  </a:cubicBezTo>
                  <a:cubicBezTo>
                    <a:pt x="2070148" y="853440"/>
                    <a:pt x="2073006" y="866775"/>
                    <a:pt x="2074910" y="880110"/>
                  </a:cubicBezTo>
                  <a:cubicBezTo>
                    <a:pt x="2075863" y="886778"/>
                    <a:pt x="2077768" y="894398"/>
                    <a:pt x="2071101" y="899160"/>
                  </a:cubicBezTo>
                  <a:cubicBezTo>
                    <a:pt x="2064433" y="903923"/>
                    <a:pt x="2056813" y="900113"/>
                    <a:pt x="2050146" y="896303"/>
                  </a:cubicBezTo>
                  <a:cubicBezTo>
                    <a:pt x="2030143" y="885825"/>
                    <a:pt x="2017760" y="870585"/>
                    <a:pt x="2009188" y="850583"/>
                  </a:cubicBezTo>
                  <a:cubicBezTo>
                    <a:pt x="1998710" y="823913"/>
                    <a:pt x="1980613" y="807720"/>
                    <a:pt x="1953943" y="800100"/>
                  </a:cubicBezTo>
                  <a:cubicBezTo>
                    <a:pt x="1895840" y="782003"/>
                    <a:pt x="1853931" y="752475"/>
                    <a:pt x="1813926" y="708660"/>
                  </a:cubicBezTo>
                  <a:cubicBezTo>
                    <a:pt x="1806306" y="700088"/>
                    <a:pt x="1799638" y="686753"/>
                    <a:pt x="1788208" y="690563"/>
                  </a:cubicBezTo>
                  <a:cubicBezTo>
                    <a:pt x="1776778" y="695325"/>
                    <a:pt x="1784398" y="711518"/>
                    <a:pt x="1785351" y="720090"/>
                  </a:cubicBezTo>
                  <a:cubicBezTo>
                    <a:pt x="1785351" y="724853"/>
                    <a:pt x="1787256" y="730568"/>
                    <a:pt x="1787256" y="735330"/>
                  </a:cubicBezTo>
                  <a:cubicBezTo>
                    <a:pt x="1788208" y="745808"/>
                    <a:pt x="1792971" y="758190"/>
                    <a:pt x="1779635" y="762000"/>
                  </a:cubicBezTo>
                  <a:cubicBezTo>
                    <a:pt x="1766301" y="765810"/>
                    <a:pt x="1760585" y="753428"/>
                    <a:pt x="1757728" y="742950"/>
                  </a:cubicBezTo>
                  <a:cubicBezTo>
                    <a:pt x="1750108" y="718185"/>
                    <a:pt x="1743440" y="694373"/>
                    <a:pt x="1735821" y="669608"/>
                  </a:cubicBezTo>
                  <a:cubicBezTo>
                    <a:pt x="1730106" y="650558"/>
                    <a:pt x="1720581" y="637223"/>
                    <a:pt x="1702483" y="627698"/>
                  </a:cubicBezTo>
                  <a:cubicBezTo>
                    <a:pt x="1695815" y="623888"/>
                    <a:pt x="1687243" y="621030"/>
                    <a:pt x="1680576" y="626745"/>
                  </a:cubicBezTo>
                  <a:cubicBezTo>
                    <a:pt x="1674860" y="632460"/>
                    <a:pt x="1676765" y="639128"/>
                    <a:pt x="1678671" y="645795"/>
                  </a:cubicBezTo>
                  <a:cubicBezTo>
                    <a:pt x="1690101" y="678180"/>
                    <a:pt x="1703435" y="708660"/>
                    <a:pt x="1720581" y="738188"/>
                  </a:cubicBezTo>
                  <a:cubicBezTo>
                    <a:pt x="1729153" y="752475"/>
                    <a:pt x="1739631" y="765810"/>
                    <a:pt x="1742488" y="783908"/>
                  </a:cubicBezTo>
                  <a:cubicBezTo>
                    <a:pt x="1722485" y="781050"/>
                    <a:pt x="1710103" y="769620"/>
                    <a:pt x="1699626" y="753428"/>
                  </a:cubicBezTo>
                  <a:cubicBezTo>
                    <a:pt x="1660573" y="695325"/>
                    <a:pt x="1623426" y="644843"/>
                    <a:pt x="1564371" y="606743"/>
                  </a:cubicBezTo>
                  <a:cubicBezTo>
                    <a:pt x="1552940" y="599123"/>
                    <a:pt x="1547226" y="588645"/>
                    <a:pt x="1544368" y="574358"/>
                  </a:cubicBezTo>
                  <a:cubicBezTo>
                    <a:pt x="1538653" y="544830"/>
                    <a:pt x="1538653" y="518160"/>
                    <a:pt x="1539606" y="487680"/>
                  </a:cubicBezTo>
                  <a:cubicBezTo>
                    <a:pt x="1540558" y="468630"/>
                    <a:pt x="1539606" y="451485"/>
                    <a:pt x="1518651" y="442913"/>
                  </a:cubicBezTo>
                  <a:cubicBezTo>
                    <a:pt x="1511031" y="440055"/>
                    <a:pt x="1511983" y="433388"/>
                    <a:pt x="1510078" y="424815"/>
                  </a:cubicBezTo>
                  <a:cubicBezTo>
                    <a:pt x="1509126" y="416243"/>
                    <a:pt x="1507221" y="404813"/>
                    <a:pt x="1498648" y="399098"/>
                  </a:cubicBezTo>
                  <a:cubicBezTo>
                    <a:pt x="1492933" y="410528"/>
                    <a:pt x="1493885" y="421005"/>
                    <a:pt x="1494838" y="433388"/>
                  </a:cubicBezTo>
                  <a:cubicBezTo>
                    <a:pt x="1496743" y="461963"/>
                    <a:pt x="1500553" y="487680"/>
                    <a:pt x="1500553" y="517208"/>
                  </a:cubicBezTo>
                  <a:cubicBezTo>
                    <a:pt x="1500553" y="595313"/>
                    <a:pt x="1483408" y="654368"/>
                    <a:pt x="1425306" y="709613"/>
                  </a:cubicBezTo>
                  <a:cubicBezTo>
                    <a:pt x="1396731" y="737235"/>
                    <a:pt x="1386253" y="768668"/>
                    <a:pt x="1391015" y="808673"/>
                  </a:cubicBezTo>
                  <a:cubicBezTo>
                    <a:pt x="1392921" y="822960"/>
                    <a:pt x="1394826" y="835343"/>
                    <a:pt x="1398635" y="850583"/>
                  </a:cubicBezTo>
                  <a:cubicBezTo>
                    <a:pt x="1416733" y="914400"/>
                    <a:pt x="1462453" y="954405"/>
                    <a:pt x="1527223" y="965835"/>
                  </a:cubicBezTo>
                  <a:cubicBezTo>
                    <a:pt x="1554846" y="970598"/>
                    <a:pt x="1579610" y="969645"/>
                    <a:pt x="1606281" y="970598"/>
                  </a:cubicBezTo>
                  <a:cubicBezTo>
                    <a:pt x="1810115" y="983933"/>
                    <a:pt x="1996806" y="1031558"/>
                    <a:pt x="2182543" y="1117283"/>
                  </a:cubicBezTo>
                  <a:cubicBezTo>
                    <a:pt x="2287318" y="1165860"/>
                    <a:pt x="2389236" y="1212533"/>
                    <a:pt x="2498773" y="1248728"/>
                  </a:cubicBezTo>
                  <a:cubicBezTo>
                    <a:pt x="2593071" y="1280160"/>
                    <a:pt x="2684511" y="1318260"/>
                    <a:pt x="2772141" y="1364933"/>
                  </a:cubicBezTo>
                  <a:cubicBezTo>
                    <a:pt x="2796906" y="1378268"/>
                    <a:pt x="2816908" y="1396365"/>
                    <a:pt x="2827386" y="1423035"/>
                  </a:cubicBezTo>
                  <a:cubicBezTo>
                    <a:pt x="2863581" y="1514475"/>
                    <a:pt x="2865486" y="1597343"/>
                    <a:pt x="2827386" y="1688783"/>
                  </a:cubicBezTo>
                  <a:cubicBezTo>
                    <a:pt x="2803573" y="1744980"/>
                    <a:pt x="2772141" y="1793558"/>
                    <a:pt x="2738803" y="1844040"/>
                  </a:cubicBezTo>
                  <a:cubicBezTo>
                    <a:pt x="2676891" y="1937385"/>
                    <a:pt x="2615931" y="2030730"/>
                    <a:pt x="2536873" y="2110740"/>
                  </a:cubicBezTo>
                  <a:cubicBezTo>
                    <a:pt x="2479723" y="2168843"/>
                    <a:pt x="2443528" y="2231708"/>
                    <a:pt x="2417811" y="2307908"/>
                  </a:cubicBezTo>
                  <a:cubicBezTo>
                    <a:pt x="2407333" y="2338388"/>
                    <a:pt x="2399713" y="2367915"/>
                    <a:pt x="2389236" y="2398395"/>
                  </a:cubicBezTo>
                  <a:cubicBezTo>
                    <a:pt x="2372091" y="2443163"/>
                    <a:pt x="2353993" y="2486025"/>
                    <a:pt x="2323513" y="2522220"/>
                  </a:cubicBezTo>
                  <a:cubicBezTo>
                    <a:pt x="2300653" y="2549843"/>
                    <a:pt x="2276841" y="2574608"/>
                    <a:pt x="2257791" y="2604135"/>
                  </a:cubicBezTo>
                  <a:cubicBezTo>
                    <a:pt x="2250171" y="2616518"/>
                    <a:pt x="2237788" y="2623185"/>
                    <a:pt x="2225406" y="2628900"/>
                  </a:cubicBezTo>
                  <a:cubicBezTo>
                    <a:pt x="2200641" y="2639378"/>
                    <a:pt x="2195878" y="2647950"/>
                    <a:pt x="2213976" y="2670810"/>
                  </a:cubicBezTo>
                  <a:cubicBezTo>
                    <a:pt x="2241598" y="2705100"/>
                    <a:pt x="2272078" y="2736533"/>
                    <a:pt x="2301606" y="2771775"/>
                  </a:cubicBezTo>
                  <a:cubicBezTo>
                    <a:pt x="2398761" y="2887980"/>
                    <a:pt x="2454006" y="3007995"/>
                    <a:pt x="2485438" y="3157538"/>
                  </a:cubicBezTo>
                  <a:cubicBezTo>
                    <a:pt x="2496868" y="3211830"/>
                    <a:pt x="2497821" y="3262313"/>
                    <a:pt x="2486391" y="3317558"/>
                  </a:cubicBezTo>
                  <a:cubicBezTo>
                    <a:pt x="2475913" y="3368040"/>
                    <a:pt x="2486391" y="3402330"/>
                    <a:pt x="2525443" y="3439478"/>
                  </a:cubicBezTo>
                  <a:cubicBezTo>
                    <a:pt x="2597833" y="3508058"/>
                    <a:pt x="2660698" y="3590925"/>
                    <a:pt x="2712133" y="3675698"/>
                  </a:cubicBezTo>
                  <a:cubicBezTo>
                    <a:pt x="2805478" y="3830955"/>
                    <a:pt x="2889298" y="3994785"/>
                    <a:pt x="2975975" y="4150043"/>
                  </a:cubicBezTo>
                  <a:cubicBezTo>
                    <a:pt x="3017886" y="4225290"/>
                    <a:pt x="3055033" y="4238625"/>
                    <a:pt x="3136948" y="4232910"/>
                  </a:cubicBezTo>
                  <a:cubicBezTo>
                    <a:pt x="3177906" y="4230053"/>
                    <a:pt x="3466513" y="4199573"/>
                    <a:pt x="3573193" y="4235768"/>
                  </a:cubicBezTo>
                  <a:cubicBezTo>
                    <a:pt x="3740833" y="4292918"/>
                    <a:pt x="3894186" y="4369118"/>
                    <a:pt x="4041823" y="4465320"/>
                  </a:cubicBezTo>
                  <a:cubicBezTo>
                    <a:pt x="4142788" y="4530090"/>
                    <a:pt x="4240896" y="4559618"/>
                    <a:pt x="4347576" y="4613910"/>
                  </a:cubicBezTo>
                  <a:cubicBezTo>
                    <a:pt x="4368531" y="4624388"/>
                    <a:pt x="4389486" y="4628198"/>
                    <a:pt x="4411393" y="4622483"/>
                  </a:cubicBezTo>
                  <a:cubicBezTo>
                    <a:pt x="4502833" y="4599623"/>
                    <a:pt x="4593321" y="4562475"/>
                    <a:pt x="4675236" y="4519613"/>
                  </a:cubicBezTo>
                  <a:cubicBezTo>
                    <a:pt x="4728576" y="4491990"/>
                    <a:pt x="4757151" y="4496753"/>
                    <a:pt x="4783821" y="4551998"/>
                  </a:cubicBezTo>
                  <a:cubicBezTo>
                    <a:pt x="4824778" y="4637723"/>
                    <a:pt x="4845733" y="4730115"/>
                    <a:pt x="4856211" y="4826318"/>
                  </a:cubicBezTo>
                  <a:cubicBezTo>
                    <a:pt x="4860021" y="4861560"/>
                    <a:pt x="4857163" y="4896803"/>
                    <a:pt x="4845733" y="4932045"/>
                  </a:cubicBezTo>
                  <a:cubicBezTo>
                    <a:pt x="4823826" y="4996815"/>
                    <a:pt x="4827636" y="5053013"/>
                    <a:pt x="4846686" y="5118735"/>
                  </a:cubicBezTo>
                  <a:cubicBezTo>
                    <a:pt x="4877166" y="5223510"/>
                    <a:pt x="4887643" y="5325428"/>
                    <a:pt x="4878118" y="5434013"/>
                  </a:cubicBezTo>
                  <a:cubicBezTo>
                    <a:pt x="4877166" y="5449253"/>
                    <a:pt x="4871451" y="5464493"/>
                    <a:pt x="4874308" y="5479733"/>
                  </a:cubicBezTo>
                  <a:cubicBezTo>
                    <a:pt x="4856211" y="5525453"/>
                    <a:pt x="4839066" y="5571173"/>
                    <a:pt x="4821921" y="5617845"/>
                  </a:cubicBezTo>
                  <a:cubicBezTo>
                    <a:pt x="4811443" y="5623560"/>
                    <a:pt x="4807633" y="5634990"/>
                    <a:pt x="4800966" y="5643563"/>
                  </a:cubicBezTo>
                  <a:cubicBezTo>
                    <a:pt x="4784773" y="5665470"/>
                    <a:pt x="4767628" y="5689283"/>
                    <a:pt x="4745721" y="5703570"/>
                  </a:cubicBezTo>
                  <a:cubicBezTo>
                    <a:pt x="4717146" y="5722620"/>
                    <a:pt x="4669521" y="5724525"/>
                    <a:pt x="4650471" y="5697855"/>
                  </a:cubicBezTo>
                  <a:cubicBezTo>
                    <a:pt x="4609513" y="5639753"/>
                    <a:pt x="4582843" y="5588318"/>
                    <a:pt x="4579986" y="5517833"/>
                  </a:cubicBezTo>
                  <a:cubicBezTo>
                    <a:pt x="4579033" y="5488305"/>
                    <a:pt x="4579986" y="5459730"/>
                    <a:pt x="4568556" y="5431155"/>
                  </a:cubicBezTo>
                  <a:cubicBezTo>
                    <a:pt x="4516168" y="5304473"/>
                    <a:pt x="4457113" y="5183505"/>
                    <a:pt x="4393296" y="5062538"/>
                  </a:cubicBezTo>
                  <a:cubicBezTo>
                    <a:pt x="4385676" y="5048250"/>
                    <a:pt x="4376151" y="5036820"/>
                    <a:pt x="4359006" y="5033963"/>
                  </a:cubicBezTo>
                  <a:cubicBezTo>
                    <a:pt x="4316143" y="5028248"/>
                    <a:pt x="4296141" y="5005388"/>
                    <a:pt x="4285663" y="4965383"/>
                  </a:cubicBezTo>
                  <a:cubicBezTo>
                    <a:pt x="4278043" y="4937760"/>
                    <a:pt x="4259946" y="4917758"/>
                    <a:pt x="4237086" y="4905375"/>
                  </a:cubicBezTo>
                  <a:cubicBezTo>
                    <a:pt x="4105641" y="4831080"/>
                    <a:pt x="3969433" y="4804410"/>
                    <a:pt x="3821796" y="4774883"/>
                  </a:cubicBezTo>
                  <a:cubicBezTo>
                    <a:pt x="3701781" y="4751070"/>
                    <a:pt x="3096943" y="4670108"/>
                    <a:pt x="3032173" y="4681538"/>
                  </a:cubicBezTo>
                  <a:cubicBezTo>
                    <a:pt x="2914063" y="4703445"/>
                    <a:pt x="2823575" y="4671060"/>
                    <a:pt x="2734993" y="4590098"/>
                  </a:cubicBezTo>
                  <a:cubicBezTo>
                    <a:pt x="2688321" y="4547235"/>
                    <a:pt x="2649268" y="4499610"/>
                    <a:pt x="2610216" y="4450080"/>
                  </a:cubicBezTo>
                  <a:cubicBezTo>
                    <a:pt x="2566400" y="4395788"/>
                    <a:pt x="2520681" y="4346258"/>
                    <a:pt x="2464483" y="4307205"/>
                  </a:cubicBezTo>
                  <a:cubicBezTo>
                    <a:pt x="2382568" y="4250055"/>
                    <a:pt x="2306368" y="4195763"/>
                    <a:pt x="2236836" y="4124325"/>
                  </a:cubicBezTo>
                  <a:cubicBezTo>
                    <a:pt x="2220643" y="4107180"/>
                    <a:pt x="2202546" y="4092893"/>
                    <a:pt x="2183496" y="4079558"/>
                  </a:cubicBezTo>
                  <a:cubicBezTo>
                    <a:pt x="2147301" y="4055745"/>
                    <a:pt x="2114916" y="4029075"/>
                    <a:pt x="2088246" y="3995738"/>
                  </a:cubicBezTo>
                  <a:cubicBezTo>
                    <a:pt x="2072053" y="3975735"/>
                    <a:pt x="2065385" y="3973830"/>
                    <a:pt x="2049193" y="3997643"/>
                  </a:cubicBezTo>
                  <a:cubicBezTo>
                    <a:pt x="1960610" y="4120515"/>
                    <a:pt x="1872028" y="4250055"/>
                    <a:pt x="1792971" y="4381500"/>
                  </a:cubicBezTo>
                  <a:cubicBezTo>
                    <a:pt x="1762490" y="4432935"/>
                    <a:pt x="1732963" y="4482465"/>
                    <a:pt x="1690101" y="4524375"/>
                  </a:cubicBezTo>
                  <a:cubicBezTo>
                    <a:pt x="1663431" y="4551045"/>
                    <a:pt x="1642476" y="4580573"/>
                    <a:pt x="1626283" y="4614863"/>
                  </a:cubicBezTo>
                  <a:cubicBezTo>
                    <a:pt x="1605328" y="4660583"/>
                    <a:pt x="1580563" y="4702493"/>
                    <a:pt x="1554846" y="4745355"/>
                  </a:cubicBezTo>
                  <a:cubicBezTo>
                    <a:pt x="1534843" y="4776788"/>
                    <a:pt x="1525318" y="4810125"/>
                    <a:pt x="1522460" y="4848225"/>
                  </a:cubicBezTo>
                  <a:cubicBezTo>
                    <a:pt x="1515793" y="4926330"/>
                    <a:pt x="1527223" y="5002530"/>
                    <a:pt x="1533890" y="5079683"/>
                  </a:cubicBezTo>
                  <a:cubicBezTo>
                    <a:pt x="1550083" y="5257800"/>
                    <a:pt x="1532938" y="5424488"/>
                    <a:pt x="1476740" y="5594033"/>
                  </a:cubicBezTo>
                  <a:cubicBezTo>
                    <a:pt x="1443403" y="5694998"/>
                    <a:pt x="1392921" y="5787390"/>
                    <a:pt x="1349106" y="5882640"/>
                  </a:cubicBezTo>
                  <a:cubicBezTo>
                    <a:pt x="1288146" y="6015038"/>
                    <a:pt x="1232901" y="6148388"/>
                    <a:pt x="1186228" y="6287453"/>
                  </a:cubicBezTo>
                  <a:cubicBezTo>
                    <a:pt x="1177656" y="6312218"/>
                    <a:pt x="1174798" y="6334125"/>
                    <a:pt x="1186228" y="6360795"/>
                  </a:cubicBezTo>
                  <a:cubicBezTo>
                    <a:pt x="1216708" y="6431280"/>
                    <a:pt x="1212898" y="6491288"/>
                    <a:pt x="1170988" y="6556058"/>
                  </a:cubicBezTo>
                  <a:cubicBezTo>
                    <a:pt x="1138603" y="6607493"/>
                    <a:pt x="1117648" y="6658928"/>
                    <a:pt x="1101456" y="6717030"/>
                  </a:cubicBezTo>
                  <a:cubicBezTo>
                    <a:pt x="1096693" y="6735128"/>
                    <a:pt x="1091931" y="6753225"/>
                    <a:pt x="1085263" y="6770370"/>
                  </a:cubicBezTo>
                  <a:cubicBezTo>
                    <a:pt x="1070976" y="6806565"/>
                    <a:pt x="1025255" y="6839903"/>
                    <a:pt x="989060" y="6834188"/>
                  </a:cubicBezTo>
                  <a:cubicBezTo>
                    <a:pt x="890001" y="6818948"/>
                    <a:pt x="819516" y="6775133"/>
                    <a:pt x="740458" y="6720840"/>
                  </a:cubicBezTo>
                  <a:cubicBezTo>
                    <a:pt x="730933" y="6714173"/>
                    <a:pt x="724266" y="6706553"/>
                    <a:pt x="721408" y="6697028"/>
                  </a:cubicBezTo>
                  <a:cubicBezTo>
                    <a:pt x="709026" y="6659880"/>
                    <a:pt x="683308" y="6646545"/>
                    <a:pt x="647113" y="6643688"/>
                  </a:cubicBezTo>
                  <a:cubicBezTo>
                    <a:pt x="596630" y="6638925"/>
                    <a:pt x="553768" y="6621780"/>
                    <a:pt x="510905" y="6598920"/>
                  </a:cubicBezTo>
                  <a:cubicBezTo>
                    <a:pt x="441373" y="6560820"/>
                    <a:pt x="373745" y="6520815"/>
                    <a:pt x="309928" y="6475095"/>
                  </a:cubicBezTo>
                  <a:cubicBezTo>
                    <a:pt x="240395" y="6424613"/>
                    <a:pt x="198485" y="6356033"/>
                    <a:pt x="168005" y="6278880"/>
                  </a:cubicBezTo>
                  <a:cubicBezTo>
                    <a:pt x="151813" y="6234113"/>
                    <a:pt x="151813" y="6191250"/>
                    <a:pt x="165148" y="6144578"/>
                  </a:cubicBezTo>
                  <a:cubicBezTo>
                    <a:pt x="163243" y="6143625"/>
                    <a:pt x="165148" y="6144578"/>
                    <a:pt x="165148" y="6144578"/>
                  </a:cubicBezTo>
                  <a:close/>
                  <a:moveTo>
                    <a:pt x="2017760" y="2294573"/>
                  </a:moveTo>
                  <a:cubicBezTo>
                    <a:pt x="2027285" y="2300288"/>
                    <a:pt x="2035858" y="2292668"/>
                    <a:pt x="2042526" y="2286000"/>
                  </a:cubicBezTo>
                  <a:cubicBezTo>
                    <a:pt x="2079673" y="2249805"/>
                    <a:pt x="2124441" y="2235518"/>
                    <a:pt x="2173018" y="2225993"/>
                  </a:cubicBezTo>
                  <a:cubicBezTo>
                    <a:pt x="2221596" y="2216468"/>
                    <a:pt x="2245408" y="2191703"/>
                    <a:pt x="2262553" y="2148840"/>
                  </a:cubicBezTo>
                  <a:cubicBezTo>
                    <a:pt x="2283508" y="2096453"/>
                    <a:pt x="2311131" y="2049780"/>
                    <a:pt x="2338753" y="2002155"/>
                  </a:cubicBezTo>
                  <a:cubicBezTo>
                    <a:pt x="2405428" y="1886903"/>
                    <a:pt x="2460673" y="1763078"/>
                    <a:pt x="2481628" y="1633538"/>
                  </a:cubicBezTo>
                  <a:cubicBezTo>
                    <a:pt x="2494011" y="1556385"/>
                    <a:pt x="2478771" y="1540193"/>
                    <a:pt x="2402571" y="1537335"/>
                  </a:cubicBezTo>
                  <a:cubicBezTo>
                    <a:pt x="2278746" y="1532573"/>
                    <a:pt x="2148253" y="1514475"/>
                    <a:pt x="2022523" y="1492568"/>
                  </a:cubicBezTo>
                  <a:cubicBezTo>
                    <a:pt x="1969183" y="1483995"/>
                    <a:pt x="1942513" y="1521143"/>
                    <a:pt x="1953943" y="1571625"/>
                  </a:cubicBezTo>
                  <a:cubicBezTo>
                    <a:pt x="1992043" y="1763078"/>
                    <a:pt x="2015856" y="1953578"/>
                    <a:pt x="2028238" y="2148840"/>
                  </a:cubicBezTo>
                  <a:cubicBezTo>
                    <a:pt x="2031096" y="2188845"/>
                    <a:pt x="2027285" y="2228850"/>
                    <a:pt x="2015856" y="2268855"/>
                  </a:cubicBezTo>
                  <a:cubicBezTo>
                    <a:pt x="2012998" y="2277428"/>
                    <a:pt x="2008235" y="2287905"/>
                    <a:pt x="2017760" y="2294573"/>
                  </a:cubicBezTo>
                  <a:cubicBezTo>
                    <a:pt x="2017760" y="2294573"/>
                    <a:pt x="2017760" y="2294573"/>
                    <a:pt x="2017760" y="2294573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E8F8768-C747-4354-82B2-F9D4786EB14C}"/>
                </a:ext>
              </a:extLst>
            </p:cNvPr>
            <p:cNvGrpSpPr/>
            <p:nvPr/>
          </p:nvGrpSpPr>
          <p:grpSpPr>
            <a:xfrm>
              <a:off x="-3696255" y="-2778619"/>
              <a:ext cx="15166108" cy="7741698"/>
              <a:chOff x="-3591480" y="-2638725"/>
              <a:chExt cx="15166108" cy="7741698"/>
            </a:xfrm>
          </p:grpSpPr>
          <p:sp>
            <p:nvSpPr>
              <p:cNvPr id="5" name="Graphic 5">
                <a:extLst>
                  <a:ext uri="{FF2B5EF4-FFF2-40B4-BE49-F238E27FC236}">
                    <a16:creationId xmlns:a16="http://schemas.microsoft.com/office/drawing/2014/main" id="{F1EE5AC4-F86B-411F-92A0-E414B0434AF4}"/>
                  </a:ext>
                </a:extLst>
              </p:cNvPr>
              <p:cNvSpPr/>
              <p:nvPr/>
            </p:nvSpPr>
            <p:spPr>
              <a:xfrm rot="701335" flipH="1">
                <a:off x="4412653" y="-2240648"/>
                <a:ext cx="5919720" cy="6831658"/>
              </a:xfrm>
              <a:custGeom>
                <a:avLst/>
                <a:gdLst>
                  <a:gd name="connsiteX0" fmla="*/ 2470727 w 2731269"/>
                  <a:gd name="connsiteY0" fmla="*/ 3153005 h 3152023"/>
                  <a:gd name="connsiteX1" fmla="*/ 2458757 w 2731269"/>
                  <a:gd name="connsiteY1" fmla="*/ 3148290 h 3152023"/>
                  <a:gd name="connsiteX2" fmla="*/ 2389478 w 2731269"/>
                  <a:gd name="connsiteY2" fmla="*/ 3134870 h 3152023"/>
                  <a:gd name="connsiteX3" fmla="*/ 2298073 w 2731269"/>
                  <a:gd name="connsiteY3" fmla="*/ 3097872 h 3152023"/>
                  <a:gd name="connsiteX4" fmla="*/ 2280300 w 2731269"/>
                  <a:gd name="connsiteY4" fmla="*/ 3087353 h 3152023"/>
                  <a:gd name="connsiteX5" fmla="*/ 2140290 w 2731269"/>
                  <a:gd name="connsiteY5" fmla="*/ 3031857 h 3152023"/>
                  <a:gd name="connsiteX6" fmla="*/ 2095313 w 2731269"/>
                  <a:gd name="connsiteY6" fmla="*/ 2963666 h 3152023"/>
                  <a:gd name="connsiteX7" fmla="*/ 2100391 w 2731269"/>
                  <a:gd name="connsiteY7" fmla="*/ 2910347 h 3152023"/>
                  <a:gd name="connsiteX8" fmla="*/ 2130497 w 2731269"/>
                  <a:gd name="connsiteY8" fmla="*/ 2822569 h 3152023"/>
                  <a:gd name="connsiteX9" fmla="*/ 2153711 w 2731269"/>
                  <a:gd name="connsiteY9" fmla="*/ 2815677 h 3152023"/>
                  <a:gd name="connsiteX10" fmla="*/ 2166769 w 2731269"/>
                  <a:gd name="connsiteY10" fmla="*/ 2810237 h 3152023"/>
                  <a:gd name="connsiteX11" fmla="*/ 2193610 w 2731269"/>
                  <a:gd name="connsiteY11" fmla="*/ 2693078 h 3152023"/>
                  <a:gd name="connsiteX12" fmla="*/ 2203403 w 2731269"/>
                  <a:gd name="connsiteY12" fmla="*/ 2650640 h 3152023"/>
                  <a:gd name="connsiteX13" fmla="*/ 2214647 w 2731269"/>
                  <a:gd name="connsiteY13" fmla="*/ 2602036 h 3152023"/>
                  <a:gd name="connsiteX14" fmla="*/ 2260713 w 2731269"/>
                  <a:gd name="connsiteY14" fmla="*/ 2382954 h 3152023"/>
                  <a:gd name="connsiteX15" fmla="*/ 2263252 w 2731269"/>
                  <a:gd name="connsiteY15" fmla="*/ 2327096 h 3152023"/>
                  <a:gd name="connsiteX16" fmla="*/ 2285740 w 2731269"/>
                  <a:gd name="connsiteY16" fmla="*/ 2210663 h 3152023"/>
                  <a:gd name="connsiteX17" fmla="*/ 2294808 w 2731269"/>
                  <a:gd name="connsiteY17" fmla="*/ 2184184 h 3152023"/>
                  <a:gd name="connsiteX18" fmla="*/ 2307503 w 2731269"/>
                  <a:gd name="connsiteY18" fmla="*/ 2158794 h 3152023"/>
                  <a:gd name="connsiteX19" fmla="*/ 2315846 w 2731269"/>
                  <a:gd name="connsiteY19" fmla="*/ 2136306 h 3152023"/>
                  <a:gd name="connsiteX20" fmla="*/ 2323100 w 2731269"/>
                  <a:gd name="connsiteY20" fmla="*/ 2094230 h 3152023"/>
                  <a:gd name="connsiteX21" fmla="*/ 2308229 w 2731269"/>
                  <a:gd name="connsiteY21" fmla="*/ 2060860 h 3152023"/>
                  <a:gd name="connsiteX22" fmla="*/ 2161691 w 2731269"/>
                  <a:gd name="connsiteY22" fmla="*/ 2012619 h 3152023"/>
                  <a:gd name="connsiteX23" fmla="*/ 1957480 w 2731269"/>
                  <a:gd name="connsiteY23" fmla="*/ 1973445 h 3152023"/>
                  <a:gd name="connsiteX24" fmla="*/ 1934266 w 2731269"/>
                  <a:gd name="connsiteY24" fmla="*/ 1965828 h 3152023"/>
                  <a:gd name="connsiteX25" fmla="*/ 1849027 w 2731269"/>
                  <a:gd name="connsiteY25" fmla="*/ 1940438 h 3152023"/>
                  <a:gd name="connsiteX26" fmla="*/ 1767416 w 2731269"/>
                  <a:gd name="connsiteY26" fmla="*/ 1899088 h 3152023"/>
                  <a:gd name="connsiteX27" fmla="*/ 1747103 w 2731269"/>
                  <a:gd name="connsiteY27" fmla="*/ 1900539 h 3152023"/>
                  <a:gd name="connsiteX28" fmla="*/ 1654973 w 2731269"/>
                  <a:gd name="connsiteY28" fmla="*/ 1983239 h 3152023"/>
                  <a:gd name="connsiteX29" fmla="*/ 1482319 w 2731269"/>
                  <a:gd name="connsiteY29" fmla="*/ 2104024 h 3152023"/>
                  <a:gd name="connsiteX30" fmla="*/ 1425372 w 2731269"/>
                  <a:gd name="connsiteY30" fmla="*/ 2142109 h 3152023"/>
                  <a:gd name="connsiteX31" fmla="*/ 1380032 w 2731269"/>
                  <a:gd name="connsiteY31" fmla="*/ 2168588 h 3152023"/>
                  <a:gd name="connsiteX32" fmla="*/ 1265050 w 2731269"/>
                  <a:gd name="connsiteY32" fmla="*/ 2244396 h 3152023"/>
                  <a:gd name="connsiteX33" fmla="*/ 1251993 w 2731269"/>
                  <a:gd name="connsiteY33" fmla="*/ 2253464 h 3152023"/>
                  <a:gd name="connsiteX34" fmla="*/ 1223338 w 2731269"/>
                  <a:gd name="connsiteY34" fmla="*/ 2281030 h 3152023"/>
                  <a:gd name="connsiteX35" fmla="*/ 1177635 w 2731269"/>
                  <a:gd name="connsiteY35" fmla="*/ 2319116 h 3152023"/>
                  <a:gd name="connsiteX36" fmla="*/ 1125767 w 2731269"/>
                  <a:gd name="connsiteY36" fmla="*/ 2327458 h 3152023"/>
                  <a:gd name="connsiteX37" fmla="*/ 1082240 w 2731269"/>
                  <a:gd name="connsiteY37" fmla="*/ 2332174 h 3152023"/>
                  <a:gd name="connsiteX38" fmla="*/ 971249 w 2731269"/>
                  <a:gd name="connsiteY38" fmla="*/ 2360828 h 3152023"/>
                  <a:gd name="connsiteX39" fmla="*/ 934614 w 2731269"/>
                  <a:gd name="connsiteY39" fmla="*/ 2380778 h 3152023"/>
                  <a:gd name="connsiteX40" fmla="*/ 927360 w 2731269"/>
                  <a:gd name="connsiteY40" fmla="*/ 2385131 h 3152023"/>
                  <a:gd name="connsiteX41" fmla="*/ 640812 w 2731269"/>
                  <a:gd name="connsiteY41" fmla="*/ 2467830 h 3152023"/>
                  <a:gd name="connsiteX42" fmla="*/ 566455 w 2731269"/>
                  <a:gd name="connsiteY42" fmla="*/ 2482339 h 3152023"/>
                  <a:gd name="connsiteX43" fmla="*/ 471060 w 2731269"/>
                  <a:gd name="connsiteY43" fmla="*/ 2516797 h 3152023"/>
                  <a:gd name="connsiteX44" fmla="*/ 428985 w 2731269"/>
                  <a:gd name="connsiteY44" fmla="*/ 2531669 h 3152023"/>
                  <a:gd name="connsiteX45" fmla="*/ 370224 w 2731269"/>
                  <a:gd name="connsiteY45" fmla="*/ 2558147 h 3152023"/>
                  <a:gd name="connsiteX46" fmla="*/ 315454 w 2731269"/>
                  <a:gd name="connsiteY46" fmla="*/ 2578459 h 3152023"/>
                  <a:gd name="connsiteX47" fmla="*/ 307474 w 2731269"/>
                  <a:gd name="connsiteY47" fmla="*/ 2588978 h 3152023"/>
                  <a:gd name="connsiteX48" fmla="*/ 313640 w 2731269"/>
                  <a:gd name="connsiteY48" fmla="*/ 2612555 h 3152023"/>
                  <a:gd name="connsiteX49" fmla="*/ 309287 w 2731269"/>
                  <a:gd name="connsiteY49" fmla="*/ 2624162 h 3152023"/>
                  <a:gd name="connsiteX50" fmla="*/ 269026 w 2731269"/>
                  <a:gd name="connsiteY50" fmla="*/ 2679658 h 3152023"/>
                  <a:gd name="connsiteX51" fmla="*/ 280270 w 2731269"/>
                  <a:gd name="connsiteY51" fmla="*/ 2697794 h 3152023"/>
                  <a:gd name="connsiteX52" fmla="*/ 290789 w 2731269"/>
                  <a:gd name="connsiteY52" fmla="*/ 2690540 h 3152023"/>
                  <a:gd name="connsiteX53" fmla="*/ 295867 w 2731269"/>
                  <a:gd name="connsiteY53" fmla="*/ 2688000 h 3152023"/>
                  <a:gd name="connsiteX54" fmla="*/ 303121 w 2731269"/>
                  <a:gd name="connsiteY54" fmla="*/ 2694529 h 3152023"/>
                  <a:gd name="connsiteX55" fmla="*/ 283897 w 2731269"/>
                  <a:gd name="connsiteY55" fmla="*/ 2712665 h 3152023"/>
                  <a:gd name="connsiteX56" fmla="*/ 256331 w 2731269"/>
                  <a:gd name="connsiteY56" fmla="*/ 2687275 h 3152023"/>
                  <a:gd name="connsiteX57" fmla="*/ 253429 w 2731269"/>
                  <a:gd name="connsiteY57" fmla="*/ 2669502 h 3152023"/>
                  <a:gd name="connsiteX58" fmla="*/ 242185 w 2731269"/>
                  <a:gd name="connsiteY58" fmla="*/ 2723909 h 3152023"/>
                  <a:gd name="connsiteX59" fmla="*/ 231303 w 2731269"/>
                  <a:gd name="connsiteY59" fmla="*/ 2739869 h 3152023"/>
                  <a:gd name="connsiteX60" fmla="*/ 219696 w 2731269"/>
                  <a:gd name="connsiteY60" fmla="*/ 2754740 h 3152023"/>
                  <a:gd name="connsiteX61" fmla="*/ 205187 w 2731269"/>
                  <a:gd name="connsiteY61" fmla="*/ 2817854 h 3152023"/>
                  <a:gd name="connsiteX62" fmla="*/ 200472 w 2731269"/>
                  <a:gd name="connsiteY62" fmla="*/ 2824745 h 3152023"/>
                  <a:gd name="connsiteX63" fmla="*/ 212442 w 2731269"/>
                  <a:gd name="connsiteY63" fmla="*/ 2735516 h 3152023"/>
                  <a:gd name="connsiteX64" fmla="*/ 222235 w 2731269"/>
                  <a:gd name="connsiteY64" fmla="*/ 2726086 h 3152023"/>
                  <a:gd name="connsiteX65" fmla="*/ 229852 w 2731269"/>
                  <a:gd name="connsiteY65" fmla="*/ 2711940 h 3152023"/>
                  <a:gd name="connsiteX66" fmla="*/ 237469 w 2731269"/>
                  <a:gd name="connsiteY66" fmla="*/ 2670227 h 3152023"/>
                  <a:gd name="connsiteX67" fmla="*/ 248713 w 2731269"/>
                  <a:gd name="connsiteY67" fmla="*/ 2635043 h 3152023"/>
                  <a:gd name="connsiteX68" fmla="*/ 221147 w 2731269"/>
                  <a:gd name="connsiteY68" fmla="*/ 2661522 h 3152023"/>
                  <a:gd name="connsiteX69" fmla="*/ 212079 w 2731269"/>
                  <a:gd name="connsiteY69" fmla="*/ 2675668 h 3152023"/>
                  <a:gd name="connsiteX70" fmla="*/ 171454 w 2731269"/>
                  <a:gd name="connsiteY70" fmla="*/ 2711577 h 3152023"/>
                  <a:gd name="connsiteX71" fmla="*/ 166739 w 2731269"/>
                  <a:gd name="connsiteY71" fmla="*/ 2718469 h 3152023"/>
                  <a:gd name="connsiteX72" fmla="*/ 129379 w 2731269"/>
                  <a:gd name="connsiteY72" fmla="*/ 2778680 h 3152023"/>
                  <a:gd name="connsiteX73" fmla="*/ 85490 w 2731269"/>
                  <a:gd name="connsiteY73" fmla="*/ 2871899 h 3152023"/>
                  <a:gd name="connsiteX74" fmla="*/ 77148 w 2731269"/>
                  <a:gd name="connsiteY74" fmla="*/ 2905994 h 3152023"/>
                  <a:gd name="connsiteX75" fmla="*/ 41964 w 2731269"/>
                  <a:gd name="connsiteY75" fmla="*/ 2925218 h 3152023"/>
                  <a:gd name="connsiteX76" fmla="*/ 30357 w 2731269"/>
                  <a:gd name="connsiteY76" fmla="*/ 2917601 h 3152023"/>
                  <a:gd name="connsiteX77" fmla="*/ 16936 w 2731269"/>
                  <a:gd name="connsiteY77" fmla="*/ 2876251 h 3152023"/>
                  <a:gd name="connsiteX78" fmla="*/ 6780 w 2731269"/>
                  <a:gd name="connsiteY78" fmla="*/ 2696343 h 3152023"/>
                  <a:gd name="connsiteX79" fmla="*/ 47767 w 2731269"/>
                  <a:gd name="connsiteY79" fmla="*/ 2602399 h 3152023"/>
                  <a:gd name="connsiteX80" fmla="*/ 72795 w 2731269"/>
                  <a:gd name="connsiteY80" fmla="*/ 2500112 h 3152023"/>
                  <a:gd name="connsiteX81" fmla="*/ 80049 w 2731269"/>
                  <a:gd name="connsiteY81" fmla="*/ 2402541 h 3152023"/>
                  <a:gd name="connsiteX82" fmla="*/ 93107 w 2731269"/>
                  <a:gd name="connsiteY82" fmla="*/ 2383317 h 3152023"/>
                  <a:gd name="connsiteX83" fmla="*/ 133732 w 2731269"/>
                  <a:gd name="connsiteY83" fmla="*/ 2355750 h 3152023"/>
                  <a:gd name="connsiteX84" fmla="*/ 142074 w 2731269"/>
                  <a:gd name="connsiteY84" fmla="*/ 2352123 h 3152023"/>
                  <a:gd name="connsiteX85" fmla="*/ 197933 w 2731269"/>
                  <a:gd name="connsiteY85" fmla="*/ 2363730 h 3152023"/>
                  <a:gd name="connsiteX86" fmla="*/ 219333 w 2731269"/>
                  <a:gd name="connsiteY86" fmla="*/ 2371710 h 3152023"/>
                  <a:gd name="connsiteX87" fmla="*/ 269388 w 2731269"/>
                  <a:gd name="connsiteY87" fmla="*/ 2391659 h 3152023"/>
                  <a:gd name="connsiteX88" fmla="*/ 351725 w 2731269"/>
                  <a:gd name="connsiteY88" fmla="*/ 2384768 h 3152023"/>
                  <a:gd name="connsiteX89" fmla="*/ 454012 w 2731269"/>
                  <a:gd name="connsiteY89" fmla="*/ 2345232 h 3152023"/>
                  <a:gd name="connsiteX90" fmla="*/ 586767 w 2731269"/>
                  <a:gd name="connsiteY90" fmla="*/ 2277766 h 3152023"/>
                  <a:gd name="connsiteX91" fmla="*/ 681799 w 2731269"/>
                  <a:gd name="connsiteY91" fmla="*/ 2235691 h 3152023"/>
                  <a:gd name="connsiteX92" fmla="*/ 706101 w 2731269"/>
                  <a:gd name="connsiteY92" fmla="*/ 2220094 h 3152023"/>
                  <a:gd name="connsiteX93" fmla="*/ 773567 w 2731269"/>
                  <a:gd name="connsiteY93" fmla="*/ 2171489 h 3152023"/>
                  <a:gd name="connsiteX94" fmla="*/ 834141 w 2731269"/>
                  <a:gd name="connsiteY94" fmla="*/ 2142472 h 3152023"/>
                  <a:gd name="connsiteX95" fmla="*/ 879118 w 2731269"/>
                  <a:gd name="connsiteY95" fmla="*/ 2134855 h 3152023"/>
                  <a:gd name="connsiteX96" fmla="*/ 894715 w 2731269"/>
                  <a:gd name="connsiteY96" fmla="*/ 2132316 h 3152023"/>
                  <a:gd name="connsiteX97" fmla="*/ 1038351 w 2731269"/>
                  <a:gd name="connsiteY97" fmla="*/ 2088790 h 3152023"/>
                  <a:gd name="connsiteX98" fmla="*/ 1113797 w 2731269"/>
                  <a:gd name="connsiteY98" fmla="*/ 2040548 h 3152023"/>
                  <a:gd name="connsiteX99" fmla="*/ 1244738 w 2731269"/>
                  <a:gd name="connsiteY99" fmla="*/ 1851209 h 3152023"/>
                  <a:gd name="connsiteX100" fmla="*/ 1326713 w 2731269"/>
                  <a:gd name="connsiteY100" fmla="*/ 1749285 h 3152023"/>
                  <a:gd name="connsiteX101" fmla="*/ 1436979 w 2731269"/>
                  <a:gd name="connsiteY101" fmla="*/ 1660782 h 3152023"/>
                  <a:gd name="connsiteX102" fmla="*/ 1449312 w 2731269"/>
                  <a:gd name="connsiteY102" fmla="*/ 1644822 h 3152023"/>
                  <a:gd name="connsiteX103" fmla="*/ 1467085 w 2731269"/>
                  <a:gd name="connsiteY103" fmla="*/ 1606011 h 3152023"/>
                  <a:gd name="connsiteX104" fmla="*/ 1471437 w 2731269"/>
                  <a:gd name="connsiteY104" fmla="*/ 1569014 h 3152023"/>
                  <a:gd name="connsiteX105" fmla="*/ 1476515 w 2731269"/>
                  <a:gd name="connsiteY105" fmla="*/ 1533105 h 3152023"/>
                  <a:gd name="connsiteX106" fmla="*/ 1533825 w 2731269"/>
                  <a:gd name="connsiteY106" fmla="*/ 1408330 h 3152023"/>
                  <a:gd name="connsiteX107" fmla="*/ 1639013 w 2731269"/>
                  <a:gd name="connsiteY107" fmla="*/ 1296613 h 3152023"/>
                  <a:gd name="connsiteX108" fmla="*/ 1655336 w 2731269"/>
                  <a:gd name="connsiteY108" fmla="*/ 1272310 h 3152023"/>
                  <a:gd name="connsiteX109" fmla="*/ 1677099 w 2731269"/>
                  <a:gd name="connsiteY109" fmla="*/ 1209923 h 3152023"/>
                  <a:gd name="connsiteX110" fmla="*/ 1681814 w 2731269"/>
                  <a:gd name="connsiteY110" fmla="*/ 1113440 h 3152023"/>
                  <a:gd name="connsiteX111" fmla="*/ 1675648 w 2731269"/>
                  <a:gd name="connsiteY111" fmla="*/ 1066649 h 3152023"/>
                  <a:gd name="connsiteX112" fmla="*/ 1672021 w 2731269"/>
                  <a:gd name="connsiteY112" fmla="*/ 1052866 h 3152023"/>
                  <a:gd name="connsiteX113" fmla="*/ 1646993 w 2731269"/>
                  <a:gd name="connsiteY113" fmla="*/ 987214 h 3152023"/>
                  <a:gd name="connsiteX114" fmla="*/ 1593311 w 2731269"/>
                  <a:gd name="connsiteY114" fmla="*/ 804404 h 3152023"/>
                  <a:gd name="connsiteX115" fmla="*/ 1584243 w 2731269"/>
                  <a:gd name="connsiteY115" fmla="*/ 796061 h 3152023"/>
                  <a:gd name="connsiteX116" fmla="*/ 1516414 w 2731269"/>
                  <a:gd name="connsiteY116" fmla="*/ 787356 h 3152023"/>
                  <a:gd name="connsiteX117" fmla="*/ 1418843 w 2731269"/>
                  <a:gd name="connsiteY117" fmla="*/ 772847 h 3152023"/>
                  <a:gd name="connsiteX118" fmla="*/ 1383659 w 2731269"/>
                  <a:gd name="connsiteY118" fmla="*/ 771033 h 3152023"/>
                  <a:gd name="connsiteX119" fmla="*/ 1264325 w 2731269"/>
                  <a:gd name="connsiteY119" fmla="*/ 781552 h 3152023"/>
                  <a:gd name="connsiteX120" fmla="*/ 1223338 w 2731269"/>
                  <a:gd name="connsiteY120" fmla="*/ 833058 h 3152023"/>
                  <a:gd name="connsiteX121" fmla="*/ 1238209 w 2731269"/>
                  <a:gd name="connsiteY121" fmla="*/ 944413 h 3152023"/>
                  <a:gd name="connsiteX122" fmla="*/ 1279922 w 2731269"/>
                  <a:gd name="connsiteY122" fmla="*/ 1075717 h 3152023"/>
                  <a:gd name="connsiteX123" fmla="*/ 1298783 w 2731269"/>
                  <a:gd name="connsiteY123" fmla="*/ 1114165 h 3152023"/>
                  <a:gd name="connsiteX124" fmla="*/ 1332516 w 2731269"/>
                  <a:gd name="connsiteY124" fmla="*/ 1221530 h 3152023"/>
                  <a:gd name="connsiteX125" fmla="*/ 1346662 w 2731269"/>
                  <a:gd name="connsiteY125" fmla="*/ 1254537 h 3152023"/>
                  <a:gd name="connsiteX126" fmla="*/ 1361171 w 2731269"/>
                  <a:gd name="connsiteY126" fmla="*/ 1297701 h 3152023"/>
                  <a:gd name="connsiteX127" fmla="*/ 1366974 w 2731269"/>
                  <a:gd name="connsiteY127" fmla="*/ 1359726 h 3152023"/>
                  <a:gd name="connsiteX128" fmla="*/ 1366249 w 2731269"/>
                  <a:gd name="connsiteY128" fmla="*/ 1368068 h 3152023"/>
                  <a:gd name="connsiteX129" fmla="*/ 1381483 w 2731269"/>
                  <a:gd name="connsiteY129" fmla="*/ 1440974 h 3152023"/>
                  <a:gd name="connsiteX130" fmla="*/ 1391639 w 2731269"/>
                  <a:gd name="connsiteY130" fmla="*/ 1454758 h 3152023"/>
                  <a:gd name="connsiteX131" fmla="*/ 1391277 w 2731269"/>
                  <a:gd name="connsiteY131" fmla="*/ 1470355 h 3152023"/>
                  <a:gd name="connsiteX132" fmla="*/ 1374954 w 2731269"/>
                  <a:gd name="connsiteY132" fmla="*/ 1474345 h 3152023"/>
                  <a:gd name="connsiteX133" fmla="*/ 1335418 w 2731269"/>
                  <a:gd name="connsiteY133" fmla="*/ 1450042 h 3152023"/>
                  <a:gd name="connsiteX134" fmla="*/ 1331791 w 2731269"/>
                  <a:gd name="connsiteY134" fmla="*/ 1472531 h 3152023"/>
                  <a:gd name="connsiteX135" fmla="*/ 1324899 w 2731269"/>
                  <a:gd name="connsiteY135" fmla="*/ 1488853 h 3152023"/>
                  <a:gd name="connsiteX136" fmla="*/ 1298421 w 2731269"/>
                  <a:gd name="connsiteY136" fmla="*/ 1487765 h 3152023"/>
                  <a:gd name="connsiteX137" fmla="*/ 1287539 w 2731269"/>
                  <a:gd name="connsiteY137" fmla="*/ 1487765 h 3152023"/>
                  <a:gd name="connsiteX138" fmla="*/ 1269766 w 2731269"/>
                  <a:gd name="connsiteY138" fmla="*/ 1493569 h 3152023"/>
                  <a:gd name="connsiteX139" fmla="*/ 1255257 w 2731269"/>
                  <a:gd name="connsiteY139" fmla="*/ 1472531 h 3152023"/>
                  <a:gd name="connsiteX140" fmla="*/ 1244738 w 2731269"/>
                  <a:gd name="connsiteY140" fmla="*/ 1467453 h 3152023"/>
                  <a:gd name="connsiteX141" fmla="*/ 1228416 w 2731269"/>
                  <a:gd name="connsiteY141" fmla="*/ 1463826 h 3152023"/>
                  <a:gd name="connsiteX142" fmla="*/ 1225877 w 2731269"/>
                  <a:gd name="connsiteY142" fmla="*/ 1431544 h 3152023"/>
                  <a:gd name="connsiteX143" fmla="*/ 1231680 w 2731269"/>
                  <a:gd name="connsiteY143" fmla="*/ 1413771 h 3152023"/>
                  <a:gd name="connsiteX144" fmla="*/ 1228053 w 2731269"/>
                  <a:gd name="connsiteY144" fmla="*/ 1412682 h 3152023"/>
                  <a:gd name="connsiteX145" fmla="*/ 1194683 w 2731269"/>
                  <a:gd name="connsiteY145" fmla="*/ 1401438 h 3152023"/>
                  <a:gd name="connsiteX146" fmla="*/ 1190331 w 2731269"/>
                  <a:gd name="connsiteY146" fmla="*/ 1330345 h 3152023"/>
                  <a:gd name="connsiteX147" fmla="*/ 1211731 w 2731269"/>
                  <a:gd name="connsiteY147" fmla="*/ 1250185 h 3152023"/>
                  <a:gd name="connsiteX148" fmla="*/ 1207378 w 2731269"/>
                  <a:gd name="connsiteY148" fmla="*/ 1192875 h 3152023"/>
                  <a:gd name="connsiteX149" fmla="*/ 1104729 w 2731269"/>
                  <a:gd name="connsiteY149" fmla="*/ 985763 h 3152023"/>
                  <a:gd name="connsiteX150" fmla="*/ 1039077 w 2731269"/>
                  <a:gd name="connsiteY150" fmla="*/ 781552 h 3152023"/>
                  <a:gd name="connsiteX151" fmla="*/ 1026019 w 2731269"/>
                  <a:gd name="connsiteY151" fmla="*/ 734762 h 3152023"/>
                  <a:gd name="connsiteX152" fmla="*/ 1032911 w 2731269"/>
                  <a:gd name="connsiteY152" fmla="*/ 715175 h 3152023"/>
                  <a:gd name="connsiteX153" fmla="*/ 1190693 w 2731269"/>
                  <a:gd name="connsiteY153" fmla="*/ 611437 h 3152023"/>
                  <a:gd name="connsiteX154" fmla="*/ 1316194 w 2731269"/>
                  <a:gd name="connsiteY154" fmla="*/ 570450 h 3152023"/>
                  <a:gd name="connsiteX155" fmla="*/ 1387649 w 2731269"/>
                  <a:gd name="connsiteY155" fmla="*/ 562833 h 3152023"/>
                  <a:gd name="connsiteX156" fmla="*/ 1474702 w 2731269"/>
                  <a:gd name="connsiteY156" fmla="*/ 564284 h 3152023"/>
                  <a:gd name="connsiteX157" fmla="*/ 1518591 w 2731269"/>
                  <a:gd name="connsiteY157" fmla="*/ 550501 h 3152023"/>
                  <a:gd name="connsiteX158" fmla="*/ 1530198 w 2731269"/>
                  <a:gd name="connsiteY158" fmla="*/ 543609 h 3152023"/>
                  <a:gd name="connsiteX159" fmla="*/ 1632122 w 2731269"/>
                  <a:gd name="connsiteY159" fmla="*/ 519670 h 3152023"/>
                  <a:gd name="connsiteX160" fmla="*/ 1650620 w 2731269"/>
                  <a:gd name="connsiteY160" fmla="*/ 515317 h 3152023"/>
                  <a:gd name="connsiteX161" fmla="*/ 1683990 w 2731269"/>
                  <a:gd name="connsiteY161" fmla="*/ 497181 h 3152023"/>
                  <a:gd name="connsiteX162" fmla="*/ 1715910 w 2731269"/>
                  <a:gd name="connsiteY162" fmla="*/ 487388 h 3152023"/>
                  <a:gd name="connsiteX163" fmla="*/ 1756897 w 2731269"/>
                  <a:gd name="connsiteY163" fmla="*/ 466713 h 3152023"/>
                  <a:gd name="connsiteX164" fmla="*/ 1771043 w 2731269"/>
                  <a:gd name="connsiteY164" fmla="*/ 461997 h 3152023"/>
                  <a:gd name="connsiteX165" fmla="*/ 1799698 w 2731269"/>
                  <a:gd name="connsiteY165" fmla="*/ 456194 h 3152023"/>
                  <a:gd name="connsiteX166" fmla="*/ 1814206 w 2731269"/>
                  <a:gd name="connsiteY166" fmla="*/ 381111 h 3152023"/>
                  <a:gd name="connsiteX167" fmla="*/ 1789904 w 2731269"/>
                  <a:gd name="connsiteY167" fmla="*/ 364063 h 3152023"/>
                  <a:gd name="connsiteX168" fmla="*/ 1772494 w 2731269"/>
                  <a:gd name="connsiteY168" fmla="*/ 315822 h 3152023"/>
                  <a:gd name="connsiteX169" fmla="*/ 1762700 w 2731269"/>
                  <a:gd name="connsiteY169" fmla="*/ 291520 h 3152023"/>
                  <a:gd name="connsiteX170" fmla="*/ 1741663 w 2731269"/>
                  <a:gd name="connsiteY170" fmla="*/ 193948 h 3152023"/>
                  <a:gd name="connsiteX171" fmla="*/ 1723164 w 2731269"/>
                  <a:gd name="connsiteY171" fmla="*/ 191409 h 3152023"/>
                  <a:gd name="connsiteX172" fmla="*/ 1681451 w 2731269"/>
                  <a:gd name="connsiteY172" fmla="*/ 161667 h 3152023"/>
                  <a:gd name="connsiteX173" fmla="*/ 1693058 w 2731269"/>
                  <a:gd name="connsiteY173" fmla="*/ 62282 h 3152023"/>
                  <a:gd name="connsiteX174" fmla="*/ 1760887 w 2731269"/>
                  <a:gd name="connsiteY174" fmla="*/ 4247 h 3152023"/>
                  <a:gd name="connsiteX175" fmla="*/ 1796796 w 2731269"/>
                  <a:gd name="connsiteY175" fmla="*/ 6786 h 3152023"/>
                  <a:gd name="connsiteX176" fmla="*/ 1819647 w 2731269"/>
                  <a:gd name="connsiteY176" fmla="*/ 24196 h 3152023"/>
                  <a:gd name="connsiteX177" fmla="*/ 1844312 w 2731269"/>
                  <a:gd name="connsiteY177" fmla="*/ 23834 h 3152023"/>
                  <a:gd name="connsiteX178" fmla="*/ 1872604 w 2731269"/>
                  <a:gd name="connsiteY178" fmla="*/ 12227 h 3152023"/>
                  <a:gd name="connsiteX179" fmla="*/ 1983958 w 2731269"/>
                  <a:gd name="connsiteY179" fmla="*/ 12589 h 3152023"/>
                  <a:gd name="connsiteX180" fmla="*/ 2010800 w 2731269"/>
                  <a:gd name="connsiteY180" fmla="*/ 17305 h 3152023"/>
                  <a:gd name="connsiteX181" fmla="*/ 2038366 w 2731269"/>
                  <a:gd name="connsiteY181" fmla="*/ 30725 h 3152023"/>
                  <a:gd name="connsiteX182" fmla="*/ 2051787 w 2731269"/>
                  <a:gd name="connsiteY182" fmla="*/ 44508 h 3152023"/>
                  <a:gd name="connsiteX183" fmla="*/ 2160240 w 2731269"/>
                  <a:gd name="connsiteY183" fmla="*/ 146432 h 3152023"/>
                  <a:gd name="connsiteX184" fmla="*/ 2162416 w 2731269"/>
                  <a:gd name="connsiteY184" fmla="*/ 187420 h 3152023"/>
                  <a:gd name="connsiteX185" fmla="*/ 2154799 w 2731269"/>
                  <a:gd name="connsiteY185" fmla="*/ 260689 h 3152023"/>
                  <a:gd name="connsiteX186" fmla="*/ 2150084 w 2731269"/>
                  <a:gd name="connsiteY186" fmla="*/ 290794 h 3152023"/>
                  <a:gd name="connsiteX187" fmla="*/ 2174386 w 2731269"/>
                  <a:gd name="connsiteY187" fmla="*/ 337222 h 3152023"/>
                  <a:gd name="connsiteX188" fmla="*/ 2157338 w 2731269"/>
                  <a:gd name="connsiteY188" fmla="*/ 358985 h 3152023"/>
                  <a:gd name="connsiteX189" fmla="*/ 2153348 w 2731269"/>
                  <a:gd name="connsiteY189" fmla="*/ 385827 h 3152023"/>
                  <a:gd name="connsiteX190" fmla="*/ 2148995 w 2731269"/>
                  <a:gd name="connsiteY190" fmla="*/ 393806 h 3152023"/>
                  <a:gd name="connsiteX191" fmla="*/ 2138114 w 2731269"/>
                  <a:gd name="connsiteY191" fmla="*/ 401423 h 3152023"/>
                  <a:gd name="connsiteX192" fmla="*/ 2148270 w 2731269"/>
                  <a:gd name="connsiteY192" fmla="*/ 413393 h 3152023"/>
                  <a:gd name="connsiteX193" fmla="*/ 2138114 w 2731269"/>
                  <a:gd name="connsiteY193" fmla="*/ 469977 h 3152023"/>
                  <a:gd name="connsiteX194" fmla="*/ 2075001 w 2731269"/>
                  <a:gd name="connsiteY194" fmla="*/ 496456 h 3152023"/>
                  <a:gd name="connsiteX195" fmla="*/ 2179464 w 2731269"/>
                  <a:gd name="connsiteY195" fmla="*/ 522209 h 3152023"/>
                  <a:gd name="connsiteX196" fmla="*/ 2211746 w 2731269"/>
                  <a:gd name="connsiteY196" fmla="*/ 536717 h 3152023"/>
                  <a:gd name="connsiteX197" fmla="*/ 2267967 w 2731269"/>
                  <a:gd name="connsiteY197" fmla="*/ 615065 h 3152023"/>
                  <a:gd name="connsiteX198" fmla="*/ 2279574 w 2731269"/>
                  <a:gd name="connsiteY198" fmla="*/ 650611 h 3152023"/>
                  <a:gd name="connsiteX199" fmla="*/ 2292269 w 2731269"/>
                  <a:gd name="connsiteY199" fmla="*/ 686157 h 3152023"/>
                  <a:gd name="connsiteX200" fmla="*/ 2308954 w 2731269"/>
                  <a:gd name="connsiteY200" fmla="*/ 729321 h 3152023"/>
                  <a:gd name="connsiteX201" fmla="*/ 2304602 w 2731269"/>
                  <a:gd name="connsiteY201" fmla="*/ 761240 h 3152023"/>
                  <a:gd name="connsiteX202" fmla="*/ 2303513 w 2731269"/>
                  <a:gd name="connsiteY202" fmla="*/ 775386 h 3152023"/>
                  <a:gd name="connsiteX203" fmla="*/ 2338334 w 2731269"/>
                  <a:gd name="connsiteY203" fmla="*/ 866428 h 3152023"/>
                  <a:gd name="connsiteX204" fmla="*/ 2404712 w 2731269"/>
                  <a:gd name="connsiteY204" fmla="*/ 994468 h 3152023"/>
                  <a:gd name="connsiteX205" fmla="*/ 2415956 w 2731269"/>
                  <a:gd name="connsiteY205" fmla="*/ 998095 h 3152023"/>
                  <a:gd name="connsiteX206" fmla="*/ 2425750 w 2731269"/>
                  <a:gd name="connsiteY206" fmla="*/ 989027 h 3152023"/>
                  <a:gd name="connsiteX207" fmla="*/ 2503734 w 2731269"/>
                  <a:gd name="connsiteY207" fmla="*/ 859537 h 3152023"/>
                  <a:gd name="connsiteX208" fmla="*/ 2531301 w 2731269"/>
                  <a:gd name="connsiteY208" fmla="*/ 738026 h 3152023"/>
                  <a:gd name="connsiteX209" fmla="*/ 2532751 w 2731269"/>
                  <a:gd name="connsiteY209" fmla="*/ 687971 h 3152023"/>
                  <a:gd name="connsiteX210" fmla="*/ 2537467 w 2731269"/>
                  <a:gd name="connsiteY210" fmla="*/ 678540 h 3152023"/>
                  <a:gd name="connsiteX211" fmla="*/ 2586797 w 2731269"/>
                  <a:gd name="connsiteY211" fmla="*/ 626672 h 3152023"/>
                  <a:gd name="connsiteX212" fmla="*/ 2603844 w 2731269"/>
                  <a:gd name="connsiteY212" fmla="*/ 625583 h 3152023"/>
                  <a:gd name="connsiteX213" fmla="*/ 2622343 w 2731269"/>
                  <a:gd name="connsiteY213" fmla="*/ 625221 h 3152023"/>
                  <a:gd name="connsiteX214" fmla="*/ 2655350 w 2731269"/>
                  <a:gd name="connsiteY214" fmla="*/ 602369 h 3152023"/>
                  <a:gd name="connsiteX215" fmla="*/ 2692710 w 2731269"/>
                  <a:gd name="connsiteY215" fmla="*/ 613614 h 3152023"/>
                  <a:gd name="connsiteX216" fmla="*/ 2690897 w 2731269"/>
                  <a:gd name="connsiteY216" fmla="*/ 634289 h 3152023"/>
                  <a:gd name="connsiteX217" fmla="*/ 2693073 w 2731269"/>
                  <a:gd name="connsiteY217" fmla="*/ 643357 h 3152023"/>
                  <a:gd name="connsiteX218" fmla="*/ 2706494 w 2731269"/>
                  <a:gd name="connsiteY218" fmla="*/ 651699 h 3152023"/>
                  <a:gd name="connsiteX219" fmla="*/ 2713748 w 2731269"/>
                  <a:gd name="connsiteY219" fmla="*/ 672737 h 3152023"/>
                  <a:gd name="connsiteX220" fmla="*/ 2716650 w 2731269"/>
                  <a:gd name="connsiteY220" fmla="*/ 685069 h 3152023"/>
                  <a:gd name="connsiteX221" fmla="*/ 2724267 w 2731269"/>
                  <a:gd name="connsiteY221" fmla="*/ 704293 h 3152023"/>
                  <a:gd name="connsiteX222" fmla="*/ 2734060 w 2731269"/>
                  <a:gd name="connsiteY222" fmla="*/ 735487 h 3152023"/>
                  <a:gd name="connsiteX223" fmla="*/ 2734060 w 2731269"/>
                  <a:gd name="connsiteY223" fmla="*/ 740565 h 3152023"/>
                  <a:gd name="connsiteX224" fmla="*/ 2712297 w 2731269"/>
                  <a:gd name="connsiteY224" fmla="*/ 779376 h 3152023"/>
                  <a:gd name="connsiteX225" fmla="*/ 2690897 w 2731269"/>
                  <a:gd name="connsiteY225" fmla="*/ 802953 h 3152023"/>
                  <a:gd name="connsiteX226" fmla="*/ 2662967 w 2731269"/>
                  <a:gd name="connsiteY226" fmla="*/ 822539 h 3152023"/>
                  <a:gd name="connsiteX227" fmla="*/ 2633950 w 2731269"/>
                  <a:gd name="connsiteY227" fmla="*/ 849018 h 3152023"/>
                  <a:gd name="connsiteX228" fmla="*/ 2602756 w 2731269"/>
                  <a:gd name="connsiteY228" fmla="*/ 938972 h 3152023"/>
                  <a:gd name="connsiteX229" fmla="*/ 2582444 w 2731269"/>
                  <a:gd name="connsiteY229" fmla="*/ 1036181 h 3152023"/>
                  <a:gd name="connsiteX230" fmla="*/ 2497568 w 2731269"/>
                  <a:gd name="connsiteY230" fmla="*/ 1185621 h 3152023"/>
                  <a:gd name="connsiteX231" fmla="*/ 2451865 w 2731269"/>
                  <a:gd name="connsiteY231" fmla="*/ 1241479 h 3152023"/>
                  <a:gd name="connsiteX232" fmla="*/ 2406888 w 2731269"/>
                  <a:gd name="connsiteY232" fmla="*/ 1251998 h 3152023"/>
                  <a:gd name="connsiteX233" fmla="*/ 2343050 w 2731269"/>
                  <a:gd name="connsiteY233" fmla="*/ 1226971 h 3152023"/>
                  <a:gd name="connsiteX234" fmla="*/ 2314758 w 2731269"/>
                  <a:gd name="connsiteY234" fmla="*/ 1199041 h 3152023"/>
                  <a:gd name="connsiteX235" fmla="*/ 2197600 w 2731269"/>
                  <a:gd name="connsiteY235" fmla="*/ 1009339 h 3152023"/>
                  <a:gd name="connsiteX236" fmla="*/ 2182366 w 2731269"/>
                  <a:gd name="connsiteY236" fmla="*/ 1010065 h 3152023"/>
                  <a:gd name="connsiteX237" fmla="*/ 2152260 w 2731269"/>
                  <a:gd name="connsiteY237" fmla="*/ 1058669 h 3152023"/>
                  <a:gd name="connsiteX238" fmla="*/ 2144280 w 2731269"/>
                  <a:gd name="connsiteY238" fmla="*/ 1081520 h 3152023"/>
                  <a:gd name="connsiteX239" fmla="*/ 2109822 w 2731269"/>
                  <a:gd name="connsiteY239" fmla="*/ 1210285 h 3152023"/>
                  <a:gd name="connsiteX240" fmla="*/ 2079353 w 2731269"/>
                  <a:gd name="connsiteY240" fmla="*/ 1259978 h 3152023"/>
                  <a:gd name="connsiteX241" fmla="*/ 2048885 w 2731269"/>
                  <a:gd name="connsiteY241" fmla="*/ 1330345 h 3152023"/>
                  <a:gd name="connsiteX242" fmla="*/ 2034376 w 2731269"/>
                  <a:gd name="connsiteY242" fmla="*/ 1435896 h 3152023"/>
                  <a:gd name="connsiteX243" fmla="*/ 2025308 w 2731269"/>
                  <a:gd name="connsiteY243" fmla="*/ 1455846 h 3152023"/>
                  <a:gd name="connsiteX244" fmla="*/ 2017329 w 2731269"/>
                  <a:gd name="connsiteY244" fmla="*/ 1477609 h 3152023"/>
                  <a:gd name="connsiteX245" fmla="*/ 2000281 w 2731269"/>
                  <a:gd name="connsiteY245" fmla="*/ 1514606 h 3152023"/>
                  <a:gd name="connsiteX246" fmla="*/ 1987948 w 2731269"/>
                  <a:gd name="connsiteY246" fmla="*/ 1531291 h 3152023"/>
                  <a:gd name="connsiteX247" fmla="*/ 1994840 w 2731269"/>
                  <a:gd name="connsiteY247" fmla="*/ 1548339 h 3152023"/>
                  <a:gd name="connsiteX248" fmla="*/ 2098577 w 2731269"/>
                  <a:gd name="connsiteY248" fmla="*/ 1604198 h 3152023"/>
                  <a:gd name="connsiteX249" fmla="*/ 2209569 w 2731269"/>
                  <a:gd name="connsiteY249" fmla="*/ 1663321 h 3152023"/>
                  <a:gd name="connsiteX250" fmla="*/ 2395644 w 2731269"/>
                  <a:gd name="connsiteY250" fmla="*/ 1763794 h 3152023"/>
                  <a:gd name="connsiteX251" fmla="*/ 2505910 w 2731269"/>
                  <a:gd name="connsiteY251" fmla="*/ 1839239 h 3152023"/>
                  <a:gd name="connsiteX252" fmla="*/ 2552701 w 2731269"/>
                  <a:gd name="connsiteY252" fmla="*/ 1887481 h 3152023"/>
                  <a:gd name="connsiteX253" fmla="*/ 2604933 w 2731269"/>
                  <a:gd name="connsiteY253" fmla="*/ 1961113 h 3152023"/>
                  <a:gd name="connsiteX254" fmla="*/ 2600943 w 2731269"/>
                  <a:gd name="connsiteY254" fmla="*/ 2035833 h 3152023"/>
                  <a:gd name="connsiteX255" fmla="*/ 2552701 w 2731269"/>
                  <a:gd name="connsiteY255" fmla="*/ 2148638 h 3152023"/>
                  <a:gd name="connsiteX256" fmla="*/ 2525497 w 2731269"/>
                  <a:gd name="connsiteY256" fmla="*/ 2216829 h 3152023"/>
                  <a:gd name="connsiteX257" fmla="*/ 2522595 w 2731269"/>
                  <a:gd name="connsiteY257" fmla="*/ 2236779 h 3152023"/>
                  <a:gd name="connsiteX258" fmla="*/ 2520056 w 2731269"/>
                  <a:gd name="connsiteY258" fmla="*/ 2264345 h 3152023"/>
                  <a:gd name="connsiteX259" fmla="*/ 2485235 w 2731269"/>
                  <a:gd name="connsiteY259" fmla="*/ 2358289 h 3152023"/>
                  <a:gd name="connsiteX260" fmla="*/ 2467462 w 2731269"/>
                  <a:gd name="connsiteY260" fmla="*/ 2415599 h 3152023"/>
                  <a:gd name="connsiteX261" fmla="*/ 2462747 w 2731269"/>
                  <a:gd name="connsiteY261" fmla="*/ 2429382 h 3152023"/>
                  <a:gd name="connsiteX262" fmla="*/ 2394918 w 2731269"/>
                  <a:gd name="connsiteY262" fmla="*/ 2602399 h 3152023"/>
                  <a:gd name="connsiteX263" fmla="*/ 2366989 w 2731269"/>
                  <a:gd name="connsiteY263" fmla="*/ 2686187 h 3152023"/>
                  <a:gd name="connsiteX264" fmla="*/ 2343050 w 2731269"/>
                  <a:gd name="connsiteY264" fmla="*/ 2810962 h 3152023"/>
                  <a:gd name="connsiteX265" fmla="*/ 2348491 w 2731269"/>
                  <a:gd name="connsiteY265" fmla="*/ 2831637 h 3152023"/>
                  <a:gd name="connsiteX266" fmla="*/ 2380410 w 2731269"/>
                  <a:gd name="connsiteY266" fmla="*/ 2866821 h 3152023"/>
                  <a:gd name="connsiteX267" fmla="*/ 2394193 w 2731269"/>
                  <a:gd name="connsiteY267" fmla="*/ 2900916 h 3152023"/>
                  <a:gd name="connsiteX268" fmla="*/ 2396732 w 2731269"/>
                  <a:gd name="connsiteY268" fmla="*/ 2925218 h 3152023"/>
                  <a:gd name="connsiteX269" fmla="*/ 2412329 w 2731269"/>
                  <a:gd name="connsiteY269" fmla="*/ 2947344 h 3152023"/>
                  <a:gd name="connsiteX270" fmla="*/ 2422122 w 2731269"/>
                  <a:gd name="connsiteY270" fmla="*/ 2960402 h 3152023"/>
                  <a:gd name="connsiteX271" fmla="*/ 2439533 w 2731269"/>
                  <a:gd name="connsiteY271" fmla="*/ 2980714 h 3152023"/>
                  <a:gd name="connsiteX272" fmla="*/ 2466374 w 2731269"/>
                  <a:gd name="connsiteY272" fmla="*/ 3005016 h 3152023"/>
                  <a:gd name="connsiteX273" fmla="*/ 2520419 w 2731269"/>
                  <a:gd name="connsiteY273" fmla="*/ 3044553 h 3152023"/>
                  <a:gd name="connsiteX274" fmla="*/ 2571200 w 2731269"/>
                  <a:gd name="connsiteY274" fmla="*/ 3052895 h 3152023"/>
                  <a:gd name="connsiteX275" fmla="*/ 2606383 w 2731269"/>
                  <a:gd name="connsiteY275" fmla="*/ 3104039 h 3152023"/>
                  <a:gd name="connsiteX276" fmla="*/ 2575190 w 2731269"/>
                  <a:gd name="connsiteY276" fmla="*/ 3150104 h 3152023"/>
                  <a:gd name="connsiteX277" fmla="*/ 2545084 w 2731269"/>
                  <a:gd name="connsiteY277" fmla="*/ 3152643 h 3152023"/>
                  <a:gd name="connsiteX278" fmla="*/ 2491402 w 2731269"/>
                  <a:gd name="connsiteY278" fmla="*/ 3155182 h 3152023"/>
                  <a:gd name="connsiteX279" fmla="*/ 2470727 w 2731269"/>
                  <a:gd name="connsiteY279" fmla="*/ 3153005 h 3152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</a:cxnLst>
                <a:rect l="l" t="t" r="r" b="b"/>
                <a:pathLst>
                  <a:path w="2731269" h="3152023">
                    <a:moveTo>
                      <a:pt x="2470727" y="3153005"/>
                    </a:moveTo>
                    <a:cubicBezTo>
                      <a:pt x="2467825" y="3148653"/>
                      <a:pt x="2463110" y="3149015"/>
                      <a:pt x="2458757" y="3148290"/>
                    </a:cubicBezTo>
                    <a:cubicBezTo>
                      <a:pt x="2435906" y="3143575"/>
                      <a:pt x="2412692" y="3139585"/>
                      <a:pt x="2389478" y="3134870"/>
                    </a:cubicBezTo>
                    <a:cubicBezTo>
                      <a:pt x="2356833" y="3128340"/>
                      <a:pt x="2326727" y="3114920"/>
                      <a:pt x="2298073" y="3097872"/>
                    </a:cubicBezTo>
                    <a:cubicBezTo>
                      <a:pt x="2292269" y="3094245"/>
                      <a:pt x="2286466" y="3090618"/>
                      <a:pt x="2280300" y="3087353"/>
                    </a:cubicBezTo>
                    <a:cubicBezTo>
                      <a:pt x="2235685" y="3063414"/>
                      <a:pt x="2189620" y="3043827"/>
                      <a:pt x="2140290" y="3031857"/>
                    </a:cubicBezTo>
                    <a:cubicBezTo>
                      <a:pt x="2106920" y="3023878"/>
                      <a:pt x="2088784" y="2997399"/>
                      <a:pt x="2095313" y="2963666"/>
                    </a:cubicBezTo>
                    <a:cubicBezTo>
                      <a:pt x="2097852" y="2950971"/>
                      <a:pt x="2100754" y="2923767"/>
                      <a:pt x="2100391" y="2910347"/>
                    </a:cubicBezTo>
                    <a:cubicBezTo>
                      <a:pt x="2099303" y="2877339"/>
                      <a:pt x="2113086" y="2849410"/>
                      <a:pt x="2130497" y="2822569"/>
                    </a:cubicBezTo>
                    <a:cubicBezTo>
                      <a:pt x="2135575" y="2814952"/>
                      <a:pt x="2144280" y="2811687"/>
                      <a:pt x="2153711" y="2815677"/>
                    </a:cubicBezTo>
                    <a:cubicBezTo>
                      <a:pt x="2160240" y="2818579"/>
                      <a:pt x="2164955" y="2817491"/>
                      <a:pt x="2166769" y="2810237"/>
                    </a:cubicBezTo>
                    <a:cubicBezTo>
                      <a:pt x="2175837" y="2771063"/>
                      <a:pt x="2193610" y="2734428"/>
                      <a:pt x="2193610" y="2693078"/>
                    </a:cubicBezTo>
                    <a:cubicBezTo>
                      <a:pt x="2193610" y="2678932"/>
                      <a:pt x="2197237" y="2664786"/>
                      <a:pt x="2203403" y="2650640"/>
                    </a:cubicBezTo>
                    <a:cubicBezTo>
                      <a:pt x="2209932" y="2635769"/>
                      <a:pt x="2211020" y="2618358"/>
                      <a:pt x="2214647" y="2602036"/>
                    </a:cubicBezTo>
                    <a:cubicBezTo>
                      <a:pt x="2230244" y="2529130"/>
                      <a:pt x="2245841" y="2456223"/>
                      <a:pt x="2260713" y="2382954"/>
                    </a:cubicBezTo>
                    <a:cubicBezTo>
                      <a:pt x="2264340" y="2364818"/>
                      <a:pt x="2264340" y="2345957"/>
                      <a:pt x="2263252" y="2327096"/>
                    </a:cubicBezTo>
                    <a:cubicBezTo>
                      <a:pt x="2261076" y="2286834"/>
                      <a:pt x="2269418" y="2247660"/>
                      <a:pt x="2285740" y="2210663"/>
                    </a:cubicBezTo>
                    <a:cubicBezTo>
                      <a:pt x="2289730" y="2201958"/>
                      <a:pt x="2294083" y="2193978"/>
                      <a:pt x="2294808" y="2184184"/>
                    </a:cubicBezTo>
                    <a:cubicBezTo>
                      <a:pt x="2295534" y="2174028"/>
                      <a:pt x="2298798" y="2165323"/>
                      <a:pt x="2307503" y="2158794"/>
                    </a:cubicBezTo>
                    <a:cubicBezTo>
                      <a:pt x="2314758" y="2153353"/>
                      <a:pt x="2314395" y="2144285"/>
                      <a:pt x="2315846" y="2136306"/>
                    </a:cubicBezTo>
                    <a:cubicBezTo>
                      <a:pt x="2318748" y="2122160"/>
                      <a:pt x="2320561" y="2108376"/>
                      <a:pt x="2323100" y="2094230"/>
                    </a:cubicBezTo>
                    <a:cubicBezTo>
                      <a:pt x="2326365" y="2077182"/>
                      <a:pt x="2322738" y="2069203"/>
                      <a:pt x="2308229" y="2060860"/>
                    </a:cubicBezTo>
                    <a:cubicBezTo>
                      <a:pt x="2262889" y="2034382"/>
                      <a:pt x="2212471" y="2022412"/>
                      <a:pt x="2161691" y="2012619"/>
                    </a:cubicBezTo>
                    <a:cubicBezTo>
                      <a:pt x="2093862" y="1999561"/>
                      <a:pt x="2024583" y="1991944"/>
                      <a:pt x="1957480" y="1973445"/>
                    </a:cubicBezTo>
                    <a:cubicBezTo>
                      <a:pt x="1949500" y="1971269"/>
                      <a:pt x="1941520" y="1969455"/>
                      <a:pt x="1934266" y="1965828"/>
                    </a:cubicBezTo>
                    <a:cubicBezTo>
                      <a:pt x="1907062" y="1953133"/>
                      <a:pt x="1876957" y="1950594"/>
                      <a:pt x="1849027" y="1940438"/>
                    </a:cubicBezTo>
                    <a:cubicBezTo>
                      <a:pt x="1820372" y="1929556"/>
                      <a:pt x="1793894" y="1913959"/>
                      <a:pt x="1767416" y="1899088"/>
                    </a:cubicBezTo>
                    <a:cubicBezTo>
                      <a:pt x="1759436" y="1894735"/>
                      <a:pt x="1754358" y="1894373"/>
                      <a:pt x="1747103" y="1900539"/>
                    </a:cubicBezTo>
                    <a:cubicBezTo>
                      <a:pt x="1714821" y="1926292"/>
                      <a:pt x="1686892" y="1956760"/>
                      <a:pt x="1654973" y="1983239"/>
                    </a:cubicBezTo>
                    <a:cubicBezTo>
                      <a:pt x="1600565" y="2028216"/>
                      <a:pt x="1541079" y="2065575"/>
                      <a:pt x="1482319" y="2104024"/>
                    </a:cubicBezTo>
                    <a:cubicBezTo>
                      <a:pt x="1463095" y="2116356"/>
                      <a:pt x="1444233" y="2129051"/>
                      <a:pt x="1425372" y="2142109"/>
                    </a:cubicBezTo>
                    <a:cubicBezTo>
                      <a:pt x="1410863" y="2151903"/>
                      <a:pt x="1395992" y="2160608"/>
                      <a:pt x="1380032" y="2168588"/>
                    </a:cubicBezTo>
                    <a:cubicBezTo>
                      <a:pt x="1339045" y="2189625"/>
                      <a:pt x="1299509" y="2213202"/>
                      <a:pt x="1265050" y="2244396"/>
                    </a:cubicBezTo>
                    <a:cubicBezTo>
                      <a:pt x="1261061" y="2248023"/>
                      <a:pt x="1256708" y="2251287"/>
                      <a:pt x="1251993" y="2253464"/>
                    </a:cubicBezTo>
                    <a:cubicBezTo>
                      <a:pt x="1239660" y="2259630"/>
                      <a:pt x="1229867" y="2268698"/>
                      <a:pt x="1223338" y="2281030"/>
                    </a:cubicBezTo>
                    <a:cubicBezTo>
                      <a:pt x="1213545" y="2300254"/>
                      <a:pt x="1197585" y="2312224"/>
                      <a:pt x="1177635" y="2319116"/>
                    </a:cubicBezTo>
                    <a:cubicBezTo>
                      <a:pt x="1160950" y="2324919"/>
                      <a:pt x="1144991" y="2332174"/>
                      <a:pt x="1125767" y="2327458"/>
                    </a:cubicBezTo>
                    <a:cubicBezTo>
                      <a:pt x="1111621" y="2323831"/>
                      <a:pt x="1096386" y="2327458"/>
                      <a:pt x="1082240" y="2332174"/>
                    </a:cubicBezTo>
                    <a:cubicBezTo>
                      <a:pt x="1045969" y="2344869"/>
                      <a:pt x="1008609" y="2352849"/>
                      <a:pt x="971249" y="2360828"/>
                    </a:cubicBezTo>
                    <a:cubicBezTo>
                      <a:pt x="957465" y="2363730"/>
                      <a:pt x="943319" y="2367357"/>
                      <a:pt x="934614" y="2380778"/>
                    </a:cubicBezTo>
                    <a:cubicBezTo>
                      <a:pt x="933163" y="2382954"/>
                      <a:pt x="929899" y="2384042"/>
                      <a:pt x="927360" y="2385131"/>
                    </a:cubicBezTo>
                    <a:cubicBezTo>
                      <a:pt x="832327" y="2413785"/>
                      <a:pt x="737658" y="2444254"/>
                      <a:pt x="640812" y="2467830"/>
                    </a:cubicBezTo>
                    <a:cubicBezTo>
                      <a:pt x="616147" y="2473634"/>
                      <a:pt x="591120" y="2476898"/>
                      <a:pt x="566455" y="2482339"/>
                    </a:cubicBezTo>
                    <a:cubicBezTo>
                      <a:pt x="533447" y="2489593"/>
                      <a:pt x="502616" y="2504465"/>
                      <a:pt x="471060" y="2516797"/>
                    </a:cubicBezTo>
                    <a:cubicBezTo>
                      <a:pt x="457277" y="2522238"/>
                      <a:pt x="444219" y="2528767"/>
                      <a:pt x="428985" y="2531669"/>
                    </a:cubicBezTo>
                    <a:cubicBezTo>
                      <a:pt x="407584" y="2535659"/>
                      <a:pt x="389448" y="2548354"/>
                      <a:pt x="370224" y="2558147"/>
                    </a:cubicBezTo>
                    <a:cubicBezTo>
                      <a:pt x="352814" y="2566852"/>
                      <a:pt x="335040" y="2575195"/>
                      <a:pt x="315454" y="2578459"/>
                    </a:cubicBezTo>
                    <a:cubicBezTo>
                      <a:pt x="308199" y="2579548"/>
                      <a:pt x="307111" y="2583175"/>
                      <a:pt x="307474" y="2588978"/>
                    </a:cubicBezTo>
                    <a:cubicBezTo>
                      <a:pt x="307837" y="2597321"/>
                      <a:pt x="310738" y="2604938"/>
                      <a:pt x="313640" y="2612555"/>
                    </a:cubicBezTo>
                    <a:cubicBezTo>
                      <a:pt x="315454" y="2618358"/>
                      <a:pt x="314728" y="2620898"/>
                      <a:pt x="309287" y="2624162"/>
                    </a:cubicBezTo>
                    <a:cubicBezTo>
                      <a:pt x="287162" y="2636132"/>
                      <a:pt x="278819" y="2658983"/>
                      <a:pt x="269026" y="2679658"/>
                    </a:cubicBezTo>
                    <a:cubicBezTo>
                      <a:pt x="265398" y="2687275"/>
                      <a:pt x="273016" y="2693804"/>
                      <a:pt x="280270" y="2697794"/>
                    </a:cubicBezTo>
                    <a:cubicBezTo>
                      <a:pt x="287524" y="2701421"/>
                      <a:pt x="289701" y="2696343"/>
                      <a:pt x="290789" y="2690540"/>
                    </a:cubicBezTo>
                    <a:cubicBezTo>
                      <a:pt x="291514" y="2687275"/>
                      <a:pt x="293328" y="2686549"/>
                      <a:pt x="295867" y="2688000"/>
                    </a:cubicBezTo>
                    <a:cubicBezTo>
                      <a:pt x="298769" y="2689451"/>
                      <a:pt x="302758" y="2689089"/>
                      <a:pt x="303121" y="2694529"/>
                    </a:cubicBezTo>
                    <a:cubicBezTo>
                      <a:pt x="303484" y="2703597"/>
                      <a:pt x="293691" y="2713391"/>
                      <a:pt x="283897" y="2712665"/>
                    </a:cubicBezTo>
                    <a:cubicBezTo>
                      <a:pt x="269751" y="2711577"/>
                      <a:pt x="259595" y="2702509"/>
                      <a:pt x="256331" y="2687275"/>
                    </a:cubicBezTo>
                    <a:cubicBezTo>
                      <a:pt x="255242" y="2682197"/>
                      <a:pt x="254517" y="2677119"/>
                      <a:pt x="253429" y="2669502"/>
                    </a:cubicBezTo>
                    <a:cubicBezTo>
                      <a:pt x="245449" y="2688363"/>
                      <a:pt x="242185" y="2706136"/>
                      <a:pt x="242185" y="2723909"/>
                    </a:cubicBezTo>
                    <a:cubicBezTo>
                      <a:pt x="242185" y="2732615"/>
                      <a:pt x="240008" y="2738418"/>
                      <a:pt x="231303" y="2739869"/>
                    </a:cubicBezTo>
                    <a:cubicBezTo>
                      <a:pt x="222598" y="2741320"/>
                      <a:pt x="221147" y="2747486"/>
                      <a:pt x="219696" y="2754740"/>
                    </a:cubicBezTo>
                    <a:cubicBezTo>
                      <a:pt x="216069" y="2776141"/>
                      <a:pt x="212442" y="2797179"/>
                      <a:pt x="205187" y="2817854"/>
                    </a:cubicBezTo>
                    <a:cubicBezTo>
                      <a:pt x="204462" y="2820030"/>
                      <a:pt x="204099" y="2822569"/>
                      <a:pt x="200472" y="2824745"/>
                    </a:cubicBezTo>
                    <a:cubicBezTo>
                      <a:pt x="206275" y="2794640"/>
                      <a:pt x="209540" y="2764897"/>
                      <a:pt x="212442" y="2735516"/>
                    </a:cubicBezTo>
                    <a:cubicBezTo>
                      <a:pt x="213167" y="2729350"/>
                      <a:pt x="217520" y="2727537"/>
                      <a:pt x="222235" y="2726086"/>
                    </a:cubicBezTo>
                    <a:cubicBezTo>
                      <a:pt x="228764" y="2723547"/>
                      <a:pt x="231303" y="2719920"/>
                      <a:pt x="229852" y="2711940"/>
                    </a:cubicBezTo>
                    <a:cubicBezTo>
                      <a:pt x="227313" y="2697431"/>
                      <a:pt x="232391" y="2683648"/>
                      <a:pt x="237469" y="2670227"/>
                    </a:cubicBezTo>
                    <a:cubicBezTo>
                      <a:pt x="241459" y="2659708"/>
                      <a:pt x="246900" y="2649552"/>
                      <a:pt x="248713" y="2635043"/>
                    </a:cubicBezTo>
                    <a:cubicBezTo>
                      <a:pt x="237469" y="2644474"/>
                      <a:pt x="228038" y="2651366"/>
                      <a:pt x="221147" y="2661522"/>
                    </a:cubicBezTo>
                    <a:cubicBezTo>
                      <a:pt x="217882" y="2666237"/>
                      <a:pt x="216069" y="2674217"/>
                      <a:pt x="212079" y="2675668"/>
                    </a:cubicBezTo>
                    <a:cubicBezTo>
                      <a:pt x="192855" y="2681834"/>
                      <a:pt x="188139" y="2703597"/>
                      <a:pt x="171454" y="2711577"/>
                    </a:cubicBezTo>
                    <a:cubicBezTo>
                      <a:pt x="168553" y="2713028"/>
                      <a:pt x="167827" y="2715930"/>
                      <a:pt x="166739" y="2718469"/>
                    </a:cubicBezTo>
                    <a:cubicBezTo>
                      <a:pt x="157308" y="2740595"/>
                      <a:pt x="144613" y="2760544"/>
                      <a:pt x="129379" y="2778680"/>
                    </a:cubicBezTo>
                    <a:cubicBezTo>
                      <a:pt x="106165" y="2806609"/>
                      <a:pt x="102538" y="2840705"/>
                      <a:pt x="85490" y="2871899"/>
                    </a:cubicBezTo>
                    <a:cubicBezTo>
                      <a:pt x="80412" y="2881329"/>
                      <a:pt x="81500" y="2894750"/>
                      <a:pt x="77148" y="2905994"/>
                    </a:cubicBezTo>
                    <a:cubicBezTo>
                      <a:pt x="72070" y="2919052"/>
                      <a:pt x="52845" y="2921591"/>
                      <a:pt x="41964" y="2925218"/>
                    </a:cubicBezTo>
                    <a:cubicBezTo>
                      <a:pt x="36886" y="2927032"/>
                      <a:pt x="33621" y="2921228"/>
                      <a:pt x="30357" y="2917601"/>
                    </a:cubicBezTo>
                    <a:cubicBezTo>
                      <a:pt x="20564" y="2905631"/>
                      <a:pt x="18025" y="2890760"/>
                      <a:pt x="16936" y="2876251"/>
                    </a:cubicBezTo>
                    <a:cubicBezTo>
                      <a:pt x="11133" y="2815677"/>
                      <a:pt x="-10993" y="2755103"/>
                      <a:pt x="6780" y="2696343"/>
                    </a:cubicBezTo>
                    <a:cubicBezTo>
                      <a:pt x="16574" y="2663698"/>
                      <a:pt x="31445" y="2632505"/>
                      <a:pt x="47767" y="2602399"/>
                    </a:cubicBezTo>
                    <a:cubicBezTo>
                      <a:pt x="65178" y="2570117"/>
                      <a:pt x="72432" y="2536384"/>
                      <a:pt x="72795" y="2500112"/>
                    </a:cubicBezTo>
                    <a:cubicBezTo>
                      <a:pt x="73158" y="2467468"/>
                      <a:pt x="74609" y="2434823"/>
                      <a:pt x="80049" y="2402541"/>
                    </a:cubicBezTo>
                    <a:cubicBezTo>
                      <a:pt x="81500" y="2393836"/>
                      <a:pt x="85127" y="2387307"/>
                      <a:pt x="93107" y="2383317"/>
                    </a:cubicBezTo>
                    <a:cubicBezTo>
                      <a:pt x="103263" y="2378239"/>
                      <a:pt x="128291" y="2366995"/>
                      <a:pt x="133732" y="2355750"/>
                    </a:cubicBezTo>
                    <a:cubicBezTo>
                      <a:pt x="135183" y="2352849"/>
                      <a:pt x="138447" y="2351760"/>
                      <a:pt x="142074" y="2352123"/>
                    </a:cubicBezTo>
                    <a:cubicBezTo>
                      <a:pt x="158397" y="2353574"/>
                      <a:pt x="181973" y="2361917"/>
                      <a:pt x="197933" y="2363730"/>
                    </a:cubicBezTo>
                    <a:cubicBezTo>
                      <a:pt x="205550" y="2364818"/>
                      <a:pt x="214255" y="2365544"/>
                      <a:pt x="219333" y="2371710"/>
                    </a:cubicBezTo>
                    <a:cubicBezTo>
                      <a:pt x="232391" y="2388032"/>
                      <a:pt x="251978" y="2388032"/>
                      <a:pt x="269388" y="2391659"/>
                    </a:cubicBezTo>
                    <a:cubicBezTo>
                      <a:pt x="296955" y="2397100"/>
                      <a:pt x="325972" y="2396012"/>
                      <a:pt x="351725" y="2384768"/>
                    </a:cubicBezTo>
                    <a:cubicBezTo>
                      <a:pt x="385096" y="2369896"/>
                      <a:pt x="420279" y="2359740"/>
                      <a:pt x="454012" y="2345232"/>
                    </a:cubicBezTo>
                    <a:cubicBezTo>
                      <a:pt x="499715" y="2325645"/>
                      <a:pt x="543604" y="2302793"/>
                      <a:pt x="586767" y="2277766"/>
                    </a:cubicBezTo>
                    <a:cubicBezTo>
                      <a:pt x="616873" y="2260355"/>
                      <a:pt x="649517" y="2248023"/>
                      <a:pt x="681799" y="2235691"/>
                    </a:cubicBezTo>
                    <a:cubicBezTo>
                      <a:pt x="690867" y="2232063"/>
                      <a:pt x="700661" y="2228074"/>
                      <a:pt x="706101" y="2220094"/>
                    </a:cubicBezTo>
                    <a:cubicBezTo>
                      <a:pt x="722786" y="2195429"/>
                      <a:pt x="747814" y="2183096"/>
                      <a:pt x="773567" y="2171489"/>
                    </a:cubicBezTo>
                    <a:cubicBezTo>
                      <a:pt x="793879" y="2162059"/>
                      <a:pt x="813829" y="2151903"/>
                      <a:pt x="834141" y="2142472"/>
                    </a:cubicBezTo>
                    <a:cubicBezTo>
                      <a:pt x="848287" y="2135580"/>
                      <a:pt x="863158" y="2131228"/>
                      <a:pt x="879118" y="2134855"/>
                    </a:cubicBezTo>
                    <a:cubicBezTo>
                      <a:pt x="884559" y="2136306"/>
                      <a:pt x="889637" y="2133767"/>
                      <a:pt x="894715" y="2132316"/>
                    </a:cubicBezTo>
                    <a:cubicBezTo>
                      <a:pt x="942594" y="2117444"/>
                      <a:pt x="989384" y="2097495"/>
                      <a:pt x="1038351" y="2088790"/>
                    </a:cubicBezTo>
                    <a:cubicBezTo>
                      <a:pt x="1072084" y="2082986"/>
                      <a:pt x="1093485" y="2065575"/>
                      <a:pt x="1113797" y="2040548"/>
                    </a:cubicBezTo>
                    <a:cubicBezTo>
                      <a:pt x="1162401" y="1980699"/>
                      <a:pt x="1204114" y="1916498"/>
                      <a:pt x="1244738" y="1851209"/>
                    </a:cubicBezTo>
                    <a:cubicBezTo>
                      <a:pt x="1267952" y="1813849"/>
                      <a:pt x="1296970" y="1781567"/>
                      <a:pt x="1326713" y="1749285"/>
                    </a:cubicBezTo>
                    <a:cubicBezTo>
                      <a:pt x="1359357" y="1713739"/>
                      <a:pt x="1397805" y="1687260"/>
                      <a:pt x="1436979" y="1660782"/>
                    </a:cubicBezTo>
                    <a:cubicBezTo>
                      <a:pt x="1442783" y="1656792"/>
                      <a:pt x="1446410" y="1651714"/>
                      <a:pt x="1449312" y="1644822"/>
                    </a:cubicBezTo>
                    <a:cubicBezTo>
                      <a:pt x="1454390" y="1631402"/>
                      <a:pt x="1461281" y="1618706"/>
                      <a:pt x="1467085" y="1606011"/>
                    </a:cubicBezTo>
                    <a:cubicBezTo>
                      <a:pt x="1472525" y="1594042"/>
                      <a:pt x="1474702" y="1582072"/>
                      <a:pt x="1471437" y="1569014"/>
                    </a:cubicBezTo>
                    <a:cubicBezTo>
                      <a:pt x="1468173" y="1556682"/>
                      <a:pt x="1472888" y="1544712"/>
                      <a:pt x="1476515" y="1533105"/>
                    </a:cubicBezTo>
                    <a:cubicBezTo>
                      <a:pt x="1490661" y="1489216"/>
                      <a:pt x="1512062" y="1448954"/>
                      <a:pt x="1533825" y="1408330"/>
                    </a:cubicBezTo>
                    <a:cubicBezTo>
                      <a:pt x="1559578" y="1360451"/>
                      <a:pt x="1598026" y="1327806"/>
                      <a:pt x="1639013" y="1296613"/>
                    </a:cubicBezTo>
                    <a:cubicBezTo>
                      <a:pt x="1647356" y="1290084"/>
                      <a:pt x="1653159" y="1283192"/>
                      <a:pt x="1655336" y="1272310"/>
                    </a:cubicBezTo>
                    <a:cubicBezTo>
                      <a:pt x="1659688" y="1250547"/>
                      <a:pt x="1668756" y="1230235"/>
                      <a:pt x="1677099" y="1209923"/>
                    </a:cubicBezTo>
                    <a:cubicBezTo>
                      <a:pt x="1689794" y="1178004"/>
                      <a:pt x="1693784" y="1146447"/>
                      <a:pt x="1681814" y="1113440"/>
                    </a:cubicBezTo>
                    <a:cubicBezTo>
                      <a:pt x="1676373" y="1098568"/>
                      <a:pt x="1672746" y="1082971"/>
                      <a:pt x="1675648" y="1066649"/>
                    </a:cubicBezTo>
                    <a:cubicBezTo>
                      <a:pt x="1676373" y="1061571"/>
                      <a:pt x="1675285" y="1056493"/>
                      <a:pt x="1672021" y="1052866"/>
                    </a:cubicBezTo>
                    <a:cubicBezTo>
                      <a:pt x="1655698" y="1034004"/>
                      <a:pt x="1653885" y="1009702"/>
                      <a:pt x="1646993" y="987214"/>
                    </a:cubicBezTo>
                    <a:cubicBezTo>
                      <a:pt x="1628857" y="926277"/>
                      <a:pt x="1611084" y="865340"/>
                      <a:pt x="1593311" y="804404"/>
                    </a:cubicBezTo>
                    <a:cubicBezTo>
                      <a:pt x="1591860" y="799326"/>
                      <a:pt x="1588958" y="797512"/>
                      <a:pt x="1584243" y="796061"/>
                    </a:cubicBezTo>
                    <a:cubicBezTo>
                      <a:pt x="1562117" y="788807"/>
                      <a:pt x="1539266" y="787719"/>
                      <a:pt x="1516414" y="787356"/>
                    </a:cubicBezTo>
                    <a:cubicBezTo>
                      <a:pt x="1483407" y="786268"/>
                      <a:pt x="1450400" y="785180"/>
                      <a:pt x="1418843" y="772847"/>
                    </a:cubicBezTo>
                    <a:cubicBezTo>
                      <a:pt x="1407599" y="768494"/>
                      <a:pt x="1395629" y="769583"/>
                      <a:pt x="1383659" y="771033"/>
                    </a:cubicBezTo>
                    <a:cubicBezTo>
                      <a:pt x="1344123" y="776112"/>
                      <a:pt x="1304224" y="781552"/>
                      <a:pt x="1264325" y="781552"/>
                    </a:cubicBezTo>
                    <a:cubicBezTo>
                      <a:pt x="1220073" y="781915"/>
                      <a:pt x="1213545" y="790258"/>
                      <a:pt x="1223338" y="833058"/>
                    </a:cubicBezTo>
                    <a:cubicBezTo>
                      <a:pt x="1231680" y="869693"/>
                      <a:pt x="1233131" y="907416"/>
                      <a:pt x="1238209" y="944413"/>
                    </a:cubicBezTo>
                    <a:cubicBezTo>
                      <a:pt x="1244738" y="990478"/>
                      <a:pt x="1260698" y="1033642"/>
                      <a:pt x="1279922" y="1075717"/>
                    </a:cubicBezTo>
                    <a:cubicBezTo>
                      <a:pt x="1285725" y="1088775"/>
                      <a:pt x="1291166" y="1102195"/>
                      <a:pt x="1298783" y="1114165"/>
                    </a:cubicBezTo>
                    <a:cubicBezTo>
                      <a:pt x="1320184" y="1147173"/>
                      <a:pt x="1327075" y="1184170"/>
                      <a:pt x="1332516" y="1221530"/>
                    </a:cubicBezTo>
                    <a:cubicBezTo>
                      <a:pt x="1334330" y="1233862"/>
                      <a:pt x="1337594" y="1245106"/>
                      <a:pt x="1346662" y="1254537"/>
                    </a:cubicBezTo>
                    <a:cubicBezTo>
                      <a:pt x="1358269" y="1266507"/>
                      <a:pt x="1360808" y="1281741"/>
                      <a:pt x="1361171" y="1297701"/>
                    </a:cubicBezTo>
                    <a:cubicBezTo>
                      <a:pt x="1361896" y="1318376"/>
                      <a:pt x="1361171" y="1339413"/>
                      <a:pt x="1366974" y="1359726"/>
                    </a:cubicBezTo>
                    <a:cubicBezTo>
                      <a:pt x="1367700" y="1362627"/>
                      <a:pt x="1367337" y="1365166"/>
                      <a:pt x="1366249" y="1368068"/>
                    </a:cubicBezTo>
                    <a:cubicBezTo>
                      <a:pt x="1357181" y="1395272"/>
                      <a:pt x="1362622" y="1419211"/>
                      <a:pt x="1381483" y="1440974"/>
                    </a:cubicBezTo>
                    <a:cubicBezTo>
                      <a:pt x="1385110" y="1445327"/>
                      <a:pt x="1388738" y="1450042"/>
                      <a:pt x="1391639" y="1454758"/>
                    </a:cubicBezTo>
                    <a:cubicBezTo>
                      <a:pt x="1394904" y="1459836"/>
                      <a:pt x="1396355" y="1465277"/>
                      <a:pt x="1391277" y="1470355"/>
                    </a:cubicBezTo>
                    <a:cubicBezTo>
                      <a:pt x="1386561" y="1474707"/>
                      <a:pt x="1382209" y="1477246"/>
                      <a:pt x="1374954" y="1474345"/>
                    </a:cubicBezTo>
                    <a:cubicBezTo>
                      <a:pt x="1360808" y="1468178"/>
                      <a:pt x="1346300" y="1462738"/>
                      <a:pt x="1335418" y="1450042"/>
                    </a:cubicBezTo>
                    <a:cubicBezTo>
                      <a:pt x="1330340" y="1457297"/>
                      <a:pt x="1331428" y="1465277"/>
                      <a:pt x="1331791" y="1472531"/>
                    </a:cubicBezTo>
                    <a:cubicBezTo>
                      <a:pt x="1332153" y="1479423"/>
                      <a:pt x="1332879" y="1485589"/>
                      <a:pt x="1324899" y="1488853"/>
                    </a:cubicBezTo>
                    <a:cubicBezTo>
                      <a:pt x="1315831" y="1492480"/>
                      <a:pt x="1306038" y="1495382"/>
                      <a:pt x="1298421" y="1487765"/>
                    </a:cubicBezTo>
                    <a:cubicBezTo>
                      <a:pt x="1293705" y="1483050"/>
                      <a:pt x="1291892" y="1484138"/>
                      <a:pt x="1287539" y="1487765"/>
                    </a:cubicBezTo>
                    <a:cubicBezTo>
                      <a:pt x="1282824" y="1491755"/>
                      <a:pt x="1278471" y="1498647"/>
                      <a:pt x="1269766" y="1493569"/>
                    </a:cubicBezTo>
                    <a:cubicBezTo>
                      <a:pt x="1261423" y="1488853"/>
                      <a:pt x="1253444" y="1484501"/>
                      <a:pt x="1255257" y="1472531"/>
                    </a:cubicBezTo>
                    <a:cubicBezTo>
                      <a:pt x="1256708" y="1462012"/>
                      <a:pt x="1250542" y="1462375"/>
                      <a:pt x="1244738" y="1467453"/>
                    </a:cubicBezTo>
                    <a:cubicBezTo>
                      <a:pt x="1236759" y="1474707"/>
                      <a:pt x="1233494" y="1471080"/>
                      <a:pt x="1228416" y="1463826"/>
                    </a:cubicBezTo>
                    <a:cubicBezTo>
                      <a:pt x="1220799" y="1452944"/>
                      <a:pt x="1219711" y="1443151"/>
                      <a:pt x="1225877" y="1431544"/>
                    </a:cubicBezTo>
                    <a:cubicBezTo>
                      <a:pt x="1228779" y="1426103"/>
                      <a:pt x="1229867" y="1419211"/>
                      <a:pt x="1231680" y="1413771"/>
                    </a:cubicBezTo>
                    <a:cubicBezTo>
                      <a:pt x="1230230" y="1411594"/>
                      <a:pt x="1229141" y="1411957"/>
                      <a:pt x="1228053" y="1412682"/>
                    </a:cubicBezTo>
                    <a:cubicBezTo>
                      <a:pt x="1209555" y="1422476"/>
                      <a:pt x="1203751" y="1420662"/>
                      <a:pt x="1194683" y="1401438"/>
                    </a:cubicBezTo>
                    <a:cubicBezTo>
                      <a:pt x="1184164" y="1378587"/>
                      <a:pt x="1186703" y="1354285"/>
                      <a:pt x="1190331" y="1330345"/>
                    </a:cubicBezTo>
                    <a:cubicBezTo>
                      <a:pt x="1194683" y="1302779"/>
                      <a:pt x="1201938" y="1275938"/>
                      <a:pt x="1211731" y="1250185"/>
                    </a:cubicBezTo>
                    <a:cubicBezTo>
                      <a:pt x="1219348" y="1229872"/>
                      <a:pt x="1216809" y="1212099"/>
                      <a:pt x="1207378" y="1192875"/>
                    </a:cubicBezTo>
                    <a:cubicBezTo>
                      <a:pt x="1173283" y="1123596"/>
                      <a:pt x="1138825" y="1054679"/>
                      <a:pt x="1104729" y="985763"/>
                    </a:cubicBezTo>
                    <a:cubicBezTo>
                      <a:pt x="1072810" y="921199"/>
                      <a:pt x="1049959" y="853371"/>
                      <a:pt x="1039077" y="781552"/>
                    </a:cubicBezTo>
                    <a:cubicBezTo>
                      <a:pt x="1036538" y="765593"/>
                      <a:pt x="1027107" y="751447"/>
                      <a:pt x="1026019" y="734762"/>
                    </a:cubicBezTo>
                    <a:cubicBezTo>
                      <a:pt x="1025294" y="726782"/>
                      <a:pt x="1027470" y="720978"/>
                      <a:pt x="1032911" y="715175"/>
                    </a:cubicBezTo>
                    <a:cubicBezTo>
                      <a:pt x="1077162" y="667659"/>
                      <a:pt x="1127943" y="631024"/>
                      <a:pt x="1190693" y="611437"/>
                    </a:cubicBezTo>
                    <a:cubicBezTo>
                      <a:pt x="1232769" y="598380"/>
                      <a:pt x="1274118" y="583508"/>
                      <a:pt x="1316194" y="570450"/>
                    </a:cubicBezTo>
                    <a:cubicBezTo>
                      <a:pt x="1339408" y="563196"/>
                      <a:pt x="1363347" y="562108"/>
                      <a:pt x="1387649" y="562833"/>
                    </a:cubicBezTo>
                    <a:cubicBezTo>
                      <a:pt x="1416667" y="563559"/>
                      <a:pt x="1445322" y="567186"/>
                      <a:pt x="1474702" y="564284"/>
                    </a:cubicBezTo>
                    <a:cubicBezTo>
                      <a:pt x="1490299" y="562833"/>
                      <a:pt x="1505170" y="558481"/>
                      <a:pt x="1518591" y="550501"/>
                    </a:cubicBezTo>
                    <a:cubicBezTo>
                      <a:pt x="1522581" y="548324"/>
                      <a:pt x="1526571" y="546148"/>
                      <a:pt x="1530198" y="543609"/>
                    </a:cubicBezTo>
                    <a:cubicBezTo>
                      <a:pt x="1560666" y="520758"/>
                      <a:pt x="1594762" y="513503"/>
                      <a:pt x="1632122" y="519670"/>
                    </a:cubicBezTo>
                    <a:cubicBezTo>
                      <a:pt x="1639013" y="520758"/>
                      <a:pt x="1644817" y="518944"/>
                      <a:pt x="1650620" y="515317"/>
                    </a:cubicBezTo>
                    <a:cubicBezTo>
                      <a:pt x="1661502" y="508788"/>
                      <a:pt x="1672746" y="503347"/>
                      <a:pt x="1683990" y="497181"/>
                    </a:cubicBezTo>
                    <a:cubicBezTo>
                      <a:pt x="1694146" y="491740"/>
                      <a:pt x="1704665" y="489564"/>
                      <a:pt x="1715910" y="487388"/>
                    </a:cubicBezTo>
                    <a:cubicBezTo>
                      <a:pt x="1730418" y="484486"/>
                      <a:pt x="1748554" y="484849"/>
                      <a:pt x="1756897" y="466713"/>
                    </a:cubicBezTo>
                    <a:cubicBezTo>
                      <a:pt x="1759436" y="460909"/>
                      <a:pt x="1766327" y="461997"/>
                      <a:pt x="1771043" y="461997"/>
                    </a:cubicBezTo>
                    <a:cubicBezTo>
                      <a:pt x="1779748" y="461997"/>
                      <a:pt x="1795345" y="462723"/>
                      <a:pt x="1799698" y="456194"/>
                    </a:cubicBezTo>
                    <a:cubicBezTo>
                      <a:pt x="1815294" y="431529"/>
                      <a:pt x="1824362" y="410491"/>
                      <a:pt x="1814206" y="381111"/>
                    </a:cubicBezTo>
                    <a:cubicBezTo>
                      <a:pt x="1813481" y="378935"/>
                      <a:pt x="1791718" y="365877"/>
                      <a:pt x="1789904" y="364063"/>
                    </a:cubicBezTo>
                    <a:cubicBezTo>
                      <a:pt x="1776483" y="349555"/>
                      <a:pt x="1771043" y="333958"/>
                      <a:pt x="1772494" y="315822"/>
                    </a:cubicBezTo>
                    <a:cubicBezTo>
                      <a:pt x="1773219" y="307842"/>
                      <a:pt x="1768141" y="297323"/>
                      <a:pt x="1762700" y="291520"/>
                    </a:cubicBezTo>
                    <a:cubicBezTo>
                      <a:pt x="1720988" y="244729"/>
                      <a:pt x="1743839" y="230946"/>
                      <a:pt x="1741663" y="193948"/>
                    </a:cubicBezTo>
                    <a:cubicBezTo>
                      <a:pt x="1740574" y="176538"/>
                      <a:pt x="1740574" y="188145"/>
                      <a:pt x="1723164" y="191409"/>
                    </a:cubicBezTo>
                    <a:cubicBezTo>
                      <a:pt x="1703214" y="195037"/>
                      <a:pt x="1691970" y="179802"/>
                      <a:pt x="1681451" y="161667"/>
                    </a:cubicBezTo>
                    <a:cubicBezTo>
                      <a:pt x="1661502" y="127208"/>
                      <a:pt x="1672021" y="96740"/>
                      <a:pt x="1693058" y="62282"/>
                    </a:cubicBezTo>
                    <a:cubicBezTo>
                      <a:pt x="1709381" y="35803"/>
                      <a:pt x="1728242" y="12227"/>
                      <a:pt x="1760887" y="4247"/>
                    </a:cubicBezTo>
                    <a:cubicBezTo>
                      <a:pt x="1772856" y="1345"/>
                      <a:pt x="1788091" y="-1557"/>
                      <a:pt x="1796796" y="6786"/>
                    </a:cubicBezTo>
                    <a:cubicBezTo>
                      <a:pt x="1797884" y="7874"/>
                      <a:pt x="1818922" y="23108"/>
                      <a:pt x="1819647" y="24196"/>
                    </a:cubicBezTo>
                    <a:cubicBezTo>
                      <a:pt x="1832705" y="44871"/>
                      <a:pt x="1825088" y="33627"/>
                      <a:pt x="1844312" y="23834"/>
                    </a:cubicBezTo>
                    <a:cubicBezTo>
                      <a:pt x="1853380" y="19118"/>
                      <a:pt x="1863173" y="16579"/>
                      <a:pt x="1872604" y="12227"/>
                    </a:cubicBezTo>
                    <a:cubicBezTo>
                      <a:pt x="1909964" y="-5547"/>
                      <a:pt x="1946961" y="-2645"/>
                      <a:pt x="1983958" y="12589"/>
                    </a:cubicBezTo>
                    <a:cubicBezTo>
                      <a:pt x="1992664" y="16216"/>
                      <a:pt x="2000643" y="19118"/>
                      <a:pt x="2010800" y="17305"/>
                    </a:cubicBezTo>
                    <a:cubicBezTo>
                      <a:pt x="2022044" y="15128"/>
                      <a:pt x="2032563" y="19481"/>
                      <a:pt x="2038366" y="30725"/>
                    </a:cubicBezTo>
                    <a:cubicBezTo>
                      <a:pt x="2041268" y="36529"/>
                      <a:pt x="2045621" y="41244"/>
                      <a:pt x="2051787" y="44508"/>
                    </a:cubicBezTo>
                    <a:cubicBezTo>
                      <a:pt x="2100028" y="69899"/>
                      <a:pt x="2146094" y="91662"/>
                      <a:pt x="2160240" y="146432"/>
                    </a:cubicBezTo>
                    <a:cubicBezTo>
                      <a:pt x="2166043" y="168558"/>
                      <a:pt x="2162416" y="175813"/>
                      <a:pt x="2162416" y="187420"/>
                    </a:cubicBezTo>
                    <a:cubicBezTo>
                      <a:pt x="2162416" y="198301"/>
                      <a:pt x="2177287" y="224417"/>
                      <a:pt x="2154799" y="260689"/>
                    </a:cubicBezTo>
                    <a:cubicBezTo>
                      <a:pt x="2151897" y="265404"/>
                      <a:pt x="2148633" y="279550"/>
                      <a:pt x="2150084" y="290794"/>
                    </a:cubicBezTo>
                    <a:cubicBezTo>
                      <a:pt x="2151535" y="310018"/>
                      <a:pt x="2165318" y="322351"/>
                      <a:pt x="2174386" y="337222"/>
                    </a:cubicBezTo>
                    <a:cubicBezTo>
                      <a:pt x="2178013" y="346653"/>
                      <a:pt x="2164592" y="353182"/>
                      <a:pt x="2157338" y="358985"/>
                    </a:cubicBezTo>
                    <a:cubicBezTo>
                      <a:pt x="2146456" y="367691"/>
                      <a:pt x="2149358" y="374945"/>
                      <a:pt x="2153348" y="385827"/>
                    </a:cubicBezTo>
                    <a:cubicBezTo>
                      <a:pt x="2155887" y="388366"/>
                      <a:pt x="2156612" y="391630"/>
                      <a:pt x="2148995" y="393806"/>
                    </a:cubicBezTo>
                    <a:cubicBezTo>
                      <a:pt x="2143917" y="395257"/>
                      <a:pt x="2136663" y="396345"/>
                      <a:pt x="2138114" y="401423"/>
                    </a:cubicBezTo>
                    <a:cubicBezTo>
                      <a:pt x="2141016" y="405413"/>
                      <a:pt x="2159152" y="406139"/>
                      <a:pt x="2148270" y="413393"/>
                    </a:cubicBezTo>
                    <a:cubicBezTo>
                      <a:pt x="2134487" y="421010"/>
                      <a:pt x="2150084" y="456919"/>
                      <a:pt x="2138114" y="469977"/>
                    </a:cubicBezTo>
                    <a:cubicBezTo>
                      <a:pt x="2128683" y="479408"/>
                      <a:pt x="2027485" y="463086"/>
                      <a:pt x="2075001" y="496456"/>
                    </a:cubicBezTo>
                    <a:cubicBezTo>
                      <a:pt x="2093499" y="507700"/>
                      <a:pt x="2158426" y="523297"/>
                      <a:pt x="2179464" y="522209"/>
                    </a:cubicBezTo>
                    <a:cubicBezTo>
                      <a:pt x="2193610" y="521483"/>
                      <a:pt x="2202678" y="526199"/>
                      <a:pt x="2211746" y="536717"/>
                    </a:cubicBezTo>
                    <a:cubicBezTo>
                      <a:pt x="2232783" y="561382"/>
                      <a:pt x="2253096" y="586410"/>
                      <a:pt x="2267967" y="615065"/>
                    </a:cubicBezTo>
                    <a:cubicBezTo>
                      <a:pt x="2273771" y="626309"/>
                      <a:pt x="2279211" y="637553"/>
                      <a:pt x="2279574" y="650611"/>
                    </a:cubicBezTo>
                    <a:cubicBezTo>
                      <a:pt x="2280300" y="663306"/>
                      <a:pt x="2286466" y="674913"/>
                      <a:pt x="2292269" y="686157"/>
                    </a:cubicBezTo>
                    <a:cubicBezTo>
                      <a:pt x="2299161" y="699941"/>
                      <a:pt x="2306415" y="713724"/>
                      <a:pt x="2308954" y="729321"/>
                    </a:cubicBezTo>
                    <a:cubicBezTo>
                      <a:pt x="2311131" y="740565"/>
                      <a:pt x="2311493" y="751447"/>
                      <a:pt x="2304602" y="761240"/>
                    </a:cubicBezTo>
                    <a:cubicBezTo>
                      <a:pt x="2301337" y="765955"/>
                      <a:pt x="2302788" y="770671"/>
                      <a:pt x="2303513" y="775386"/>
                    </a:cubicBezTo>
                    <a:cubicBezTo>
                      <a:pt x="2310043" y="807668"/>
                      <a:pt x="2323463" y="837411"/>
                      <a:pt x="2338334" y="866428"/>
                    </a:cubicBezTo>
                    <a:cubicBezTo>
                      <a:pt x="2360460" y="909229"/>
                      <a:pt x="2387301" y="949491"/>
                      <a:pt x="2404712" y="994468"/>
                    </a:cubicBezTo>
                    <a:cubicBezTo>
                      <a:pt x="2407251" y="1000997"/>
                      <a:pt x="2410515" y="1001360"/>
                      <a:pt x="2415956" y="998095"/>
                    </a:cubicBezTo>
                    <a:cubicBezTo>
                      <a:pt x="2419946" y="995919"/>
                      <a:pt x="2422848" y="992292"/>
                      <a:pt x="2425750" y="989027"/>
                    </a:cubicBezTo>
                    <a:cubicBezTo>
                      <a:pt x="2457306" y="949128"/>
                      <a:pt x="2484147" y="905965"/>
                      <a:pt x="2503734" y="859537"/>
                    </a:cubicBezTo>
                    <a:cubicBezTo>
                      <a:pt x="2519694" y="821451"/>
                      <a:pt x="2534202" y="781190"/>
                      <a:pt x="2531301" y="738026"/>
                    </a:cubicBezTo>
                    <a:cubicBezTo>
                      <a:pt x="2530212" y="721341"/>
                      <a:pt x="2528399" y="704656"/>
                      <a:pt x="2532751" y="687971"/>
                    </a:cubicBezTo>
                    <a:cubicBezTo>
                      <a:pt x="2533840" y="684344"/>
                      <a:pt x="2533840" y="680717"/>
                      <a:pt x="2537467" y="678540"/>
                    </a:cubicBezTo>
                    <a:cubicBezTo>
                      <a:pt x="2559593" y="666571"/>
                      <a:pt x="2573376" y="646621"/>
                      <a:pt x="2586797" y="626672"/>
                    </a:cubicBezTo>
                    <a:cubicBezTo>
                      <a:pt x="2592963" y="617966"/>
                      <a:pt x="2597678" y="617966"/>
                      <a:pt x="2603844" y="625583"/>
                    </a:cubicBezTo>
                    <a:cubicBezTo>
                      <a:pt x="2610373" y="633926"/>
                      <a:pt x="2615451" y="632112"/>
                      <a:pt x="2622343" y="625221"/>
                    </a:cubicBezTo>
                    <a:cubicBezTo>
                      <a:pt x="2631774" y="615790"/>
                      <a:pt x="2643381" y="608173"/>
                      <a:pt x="2655350" y="602369"/>
                    </a:cubicBezTo>
                    <a:cubicBezTo>
                      <a:pt x="2667683" y="596566"/>
                      <a:pt x="2685819" y="602007"/>
                      <a:pt x="2692710" y="613614"/>
                    </a:cubicBezTo>
                    <a:cubicBezTo>
                      <a:pt x="2697063" y="620868"/>
                      <a:pt x="2695975" y="628122"/>
                      <a:pt x="2690897" y="634289"/>
                    </a:cubicBezTo>
                    <a:cubicBezTo>
                      <a:pt x="2686907" y="639004"/>
                      <a:pt x="2688720" y="641180"/>
                      <a:pt x="2693073" y="643357"/>
                    </a:cubicBezTo>
                    <a:cubicBezTo>
                      <a:pt x="2697788" y="645896"/>
                      <a:pt x="2702141" y="648797"/>
                      <a:pt x="2706494" y="651699"/>
                    </a:cubicBezTo>
                    <a:cubicBezTo>
                      <a:pt x="2714474" y="656777"/>
                      <a:pt x="2719914" y="662943"/>
                      <a:pt x="2713748" y="672737"/>
                    </a:cubicBezTo>
                    <a:cubicBezTo>
                      <a:pt x="2710121" y="678540"/>
                      <a:pt x="2712297" y="681442"/>
                      <a:pt x="2716650" y="685069"/>
                    </a:cubicBezTo>
                    <a:cubicBezTo>
                      <a:pt x="2722453" y="690147"/>
                      <a:pt x="2727531" y="697402"/>
                      <a:pt x="2724267" y="704293"/>
                    </a:cubicBezTo>
                    <a:cubicBezTo>
                      <a:pt x="2718101" y="718439"/>
                      <a:pt x="2726443" y="726419"/>
                      <a:pt x="2734060" y="735487"/>
                    </a:cubicBezTo>
                    <a:cubicBezTo>
                      <a:pt x="2734060" y="737301"/>
                      <a:pt x="2734060" y="738752"/>
                      <a:pt x="2734060" y="740565"/>
                    </a:cubicBezTo>
                    <a:cubicBezTo>
                      <a:pt x="2733698" y="757250"/>
                      <a:pt x="2724992" y="769220"/>
                      <a:pt x="2712297" y="779376"/>
                    </a:cubicBezTo>
                    <a:cubicBezTo>
                      <a:pt x="2703955" y="785905"/>
                      <a:pt x="2698514" y="795336"/>
                      <a:pt x="2690897" y="802953"/>
                    </a:cubicBezTo>
                    <a:cubicBezTo>
                      <a:pt x="2682917" y="811295"/>
                      <a:pt x="2673849" y="818912"/>
                      <a:pt x="2662967" y="822539"/>
                    </a:cubicBezTo>
                    <a:cubicBezTo>
                      <a:pt x="2648821" y="826892"/>
                      <a:pt x="2640479" y="836323"/>
                      <a:pt x="2633950" y="849018"/>
                    </a:cubicBezTo>
                    <a:cubicBezTo>
                      <a:pt x="2619078" y="877673"/>
                      <a:pt x="2610373" y="908141"/>
                      <a:pt x="2602756" y="938972"/>
                    </a:cubicBezTo>
                    <a:cubicBezTo>
                      <a:pt x="2594776" y="971254"/>
                      <a:pt x="2592600" y="1004624"/>
                      <a:pt x="2582444" y="1036181"/>
                    </a:cubicBezTo>
                    <a:cubicBezTo>
                      <a:pt x="2564308" y="1091314"/>
                      <a:pt x="2534202" y="1140644"/>
                      <a:pt x="2497568" y="1185621"/>
                    </a:cubicBezTo>
                    <a:cubicBezTo>
                      <a:pt x="2482334" y="1204119"/>
                      <a:pt x="2469639" y="1224794"/>
                      <a:pt x="2451865" y="1241479"/>
                    </a:cubicBezTo>
                    <a:cubicBezTo>
                      <a:pt x="2438445" y="1254174"/>
                      <a:pt x="2423936" y="1257802"/>
                      <a:pt x="2406888" y="1251998"/>
                    </a:cubicBezTo>
                    <a:cubicBezTo>
                      <a:pt x="2385488" y="1244381"/>
                      <a:pt x="2363362" y="1237489"/>
                      <a:pt x="2343050" y="1226971"/>
                    </a:cubicBezTo>
                    <a:cubicBezTo>
                      <a:pt x="2330717" y="1220442"/>
                      <a:pt x="2321287" y="1211736"/>
                      <a:pt x="2314758" y="1199041"/>
                    </a:cubicBezTo>
                    <a:cubicBezTo>
                      <a:pt x="2280662" y="1132664"/>
                      <a:pt x="2237861" y="1071727"/>
                      <a:pt x="2197600" y="1009339"/>
                    </a:cubicBezTo>
                    <a:cubicBezTo>
                      <a:pt x="2190708" y="998458"/>
                      <a:pt x="2187081" y="998458"/>
                      <a:pt x="2182366" y="1010065"/>
                    </a:cubicBezTo>
                    <a:cubicBezTo>
                      <a:pt x="2174748" y="1027838"/>
                      <a:pt x="2166043" y="1044886"/>
                      <a:pt x="2152260" y="1058669"/>
                    </a:cubicBezTo>
                    <a:cubicBezTo>
                      <a:pt x="2146094" y="1064835"/>
                      <a:pt x="2145731" y="1073178"/>
                      <a:pt x="2144280" y="1081520"/>
                    </a:cubicBezTo>
                    <a:cubicBezTo>
                      <a:pt x="2136300" y="1125409"/>
                      <a:pt x="2127232" y="1168936"/>
                      <a:pt x="2109822" y="1210285"/>
                    </a:cubicBezTo>
                    <a:cubicBezTo>
                      <a:pt x="2102205" y="1228421"/>
                      <a:pt x="2093862" y="1246920"/>
                      <a:pt x="2079353" y="1259978"/>
                    </a:cubicBezTo>
                    <a:cubicBezTo>
                      <a:pt x="2058316" y="1279202"/>
                      <a:pt x="2052150" y="1303867"/>
                      <a:pt x="2048885" y="1330345"/>
                    </a:cubicBezTo>
                    <a:cubicBezTo>
                      <a:pt x="2044170" y="1365529"/>
                      <a:pt x="2044170" y="1401438"/>
                      <a:pt x="2034376" y="1435896"/>
                    </a:cubicBezTo>
                    <a:cubicBezTo>
                      <a:pt x="2032200" y="1443151"/>
                      <a:pt x="2030024" y="1450042"/>
                      <a:pt x="2025308" y="1455846"/>
                    </a:cubicBezTo>
                    <a:cubicBezTo>
                      <a:pt x="2020230" y="1462012"/>
                      <a:pt x="2018054" y="1469629"/>
                      <a:pt x="2017329" y="1477609"/>
                    </a:cubicBezTo>
                    <a:cubicBezTo>
                      <a:pt x="2016241" y="1492118"/>
                      <a:pt x="2010074" y="1504087"/>
                      <a:pt x="2000281" y="1514606"/>
                    </a:cubicBezTo>
                    <a:cubicBezTo>
                      <a:pt x="1995566" y="1519684"/>
                      <a:pt x="1991213" y="1525125"/>
                      <a:pt x="1987948" y="1531291"/>
                    </a:cubicBezTo>
                    <a:cubicBezTo>
                      <a:pt x="1983596" y="1539997"/>
                      <a:pt x="1985772" y="1546525"/>
                      <a:pt x="1994840" y="1548339"/>
                    </a:cubicBezTo>
                    <a:cubicBezTo>
                      <a:pt x="2035465" y="1555956"/>
                      <a:pt x="2066658" y="1580621"/>
                      <a:pt x="2098577" y="1604198"/>
                    </a:cubicBezTo>
                    <a:cubicBezTo>
                      <a:pt x="2132673" y="1629588"/>
                      <a:pt x="2170759" y="1647724"/>
                      <a:pt x="2209569" y="1663321"/>
                    </a:cubicBezTo>
                    <a:cubicBezTo>
                      <a:pt x="2275584" y="1689799"/>
                      <a:pt x="2337246" y="1723895"/>
                      <a:pt x="2395644" y="1763794"/>
                    </a:cubicBezTo>
                    <a:cubicBezTo>
                      <a:pt x="2432278" y="1788821"/>
                      <a:pt x="2468188" y="1815300"/>
                      <a:pt x="2505910" y="1839239"/>
                    </a:cubicBezTo>
                    <a:cubicBezTo>
                      <a:pt x="2525497" y="1851572"/>
                      <a:pt x="2537830" y="1870433"/>
                      <a:pt x="2552701" y="1887481"/>
                    </a:cubicBezTo>
                    <a:cubicBezTo>
                      <a:pt x="2572651" y="1910332"/>
                      <a:pt x="2592237" y="1933183"/>
                      <a:pt x="2604933" y="1961113"/>
                    </a:cubicBezTo>
                    <a:cubicBezTo>
                      <a:pt x="2616902" y="1986866"/>
                      <a:pt x="2617628" y="2014070"/>
                      <a:pt x="2600943" y="2035833"/>
                    </a:cubicBezTo>
                    <a:cubicBezTo>
                      <a:pt x="2574827" y="2069928"/>
                      <a:pt x="2564671" y="2109465"/>
                      <a:pt x="2552701" y="2148638"/>
                    </a:cubicBezTo>
                    <a:cubicBezTo>
                      <a:pt x="2545447" y="2172215"/>
                      <a:pt x="2537467" y="2195429"/>
                      <a:pt x="2525497" y="2216829"/>
                    </a:cubicBezTo>
                    <a:cubicBezTo>
                      <a:pt x="2521870" y="2223358"/>
                      <a:pt x="2520419" y="2229162"/>
                      <a:pt x="2522595" y="2236779"/>
                    </a:cubicBezTo>
                    <a:cubicBezTo>
                      <a:pt x="2525497" y="2246209"/>
                      <a:pt x="2522233" y="2255277"/>
                      <a:pt x="2520056" y="2264345"/>
                    </a:cubicBezTo>
                    <a:cubicBezTo>
                      <a:pt x="2512439" y="2297353"/>
                      <a:pt x="2497568" y="2327458"/>
                      <a:pt x="2485235" y="2358289"/>
                    </a:cubicBezTo>
                    <a:cubicBezTo>
                      <a:pt x="2477981" y="2376788"/>
                      <a:pt x="2471452" y="2396012"/>
                      <a:pt x="2467462" y="2415599"/>
                    </a:cubicBezTo>
                    <a:cubicBezTo>
                      <a:pt x="2466374" y="2420314"/>
                      <a:pt x="2465286" y="2425030"/>
                      <a:pt x="2462747" y="2429382"/>
                    </a:cubicBezTo>
                    <a:cubicBezTo>
                      <a:pt x="2431190" y="2483427"/>
                      <a:pt x="2410878" y="2542188"/>
                      <a:pt x="2394918" y="2602399"/>
                    </a:cubicBezTo>
                    <a:cubicBezTo>
                      <a:pt x="2387301" y="2630691"/>
                      <a:pt x="2374969" y="2657895"/>
                      <a:pt x="2366989" y="2686187"/>
                    </a:cubicBezTo>
                    <a:cubicBezTo>
                      <a:pt x="2355382" y="2727174"/>
                      <a:pt x="2347402" y="2768524"/>
                      <a:pt x="2343050" y="2810962"/>
                    </a:cubicBezTo>
                    <a:cubicBezTo>
                      <a:pt x="2342324" y="2818579"/>
                      <a:pt x="2343775" y="2825471"/>
                      <a:pt x="2348491" y="2831637"/>
                    </a:cubicBezTo>
                    <a:cubicBezTo>
                      <a:pt x="2358284" y="2844332"/>
                      <a:pt x="2366626" y="2857753"/>
                      <a:pt x="2380410" y="2866821"/>
                    </a:cubicBezTo>
                    <a:cubicBezTo>
                      <a:pt x="2392379" y="2874438"/>
                      <a:pt x="2393105" y="2888221"/>
                      <a:pt x="2394193" y="2900916"/>
                    </a:cubicBezTo>
                    <a:cubicBezTo>
                      <a:pt x="2394918" y="2908896"/>
                      <a:pt x="2394918" y="2917239"/>
                      <a:pt x="2396732" y="2925218"/>
                    </a:cubicBezTo>
                    <a:cubicBezTo>
                      <a:pt x="2398909" y="2935012"/>
                      <a:pt x="2403261" y="2942991"/>
                      <a:pt x="2412329" y="2947344"/>
                    </a:cubicBezTo>
                    <a:cubicBezTo>
                      <a:pt x="2418133" y="2949883"/>
                      <a:pt x="2420672" y="2954598"/>
                      <a:pt x="2422122" y="2960402"/>
                    </a:cubicBezTo>
                    <a:cubicBezTo>
                      <a:pt x="2424299" y="2970195"/>
                      <a:pt x="2430102" y="2977087"/>
                      <a:pt x="2439533" y="2980714"/>
                    </a:cubicBezTo>
                    <a:cubicBezTo>
                      <a:pt x="2451503" y="2985430"/>
                      <a:pt x="2460208" y="2994498"/>
                      <a:pt x="2466374" y="3005016"/>
                    </a:cubicBezTo>
                    <a:cubicBezTo>
                      <a:pt x="2481971" y="3031495"/>
                      <a:pt x="2490313" y="3043102"/>
                      <a:pt x="2520419" y="3044553"/>
                    </a:cubicBezTo>
                    <a:cubicBezTo>
                      <a:pt x="2537467" y="3045278"/>
                      <a:pt x="2554515" y="3047454"/>
                      <a:pt x="2571200" y="3052895"/>
                    </a:cubicBezTo>
                    <a:cubicBezTo>
                      <a:pt x="2588973" y="3058699"/>
                      <a:pt x="2599854" y="3088079"/>
                      <a:pt x="2606383" y="3104039"/>
                    </a:cubicBezTo>
                    <a:cubicBezTo>
                      <a:pt x="2612912" y="3119635"/>
                      <a:pt x="2593326" y="3146839"/>
                      <a:pt x="2575190" y="3150104"/>
                    </a:cubicBezTo>
                    <a:cubicBezTo>
                      <a:pt x="2565396" y="3151917"/>
                      <a:pt x="2555240" y="3152643"/>
                      <a:pt x="2545084" y="3152643"/>
                    </a:cubicBezTo>
                    <a:cubicBezTo>
                      <a:pt x="2522233" y="3152643"/>
                      <a:pt x="2514253" y="3153368"/>
                      <a:pt x="2491402" y="3155182"/>
                    </a:cubicBezTo>
                    <a:cubicBezTo>
                      <a:pt x="2485598" y="3153005"/>
                      <a:pt x="2477981" y="3153005"/>
                      <a:pt x="2470727" y="3153005"/>
                    </a:cubicBezTo>
                    <a:close/>
                  </a:path>
                </a:pathLst>
              </a:custGeom>
              <a:solidFill>
                <a:schemeClr val="accent3">
                  <a:alpha val="70000"/>
                </a:schemeClr>
              </a:solidFill>
              <a:ln w="36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id="{4F3DD3E8-A5BE-4C1D-9FD0-4A9109C22E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96DAC541-7B7A-43D3-8B79-37D633B846F1}">
                    <asvg:svgBlip xmlns=""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20992108" flipH="1">
                <a:off x="5626060" y="-1892675"/>
                <a:ext cx="5948568" cy="6197516"/>
              </a:xfrm>
              <a:prstGeom prst="rect">
                <a:avLst/>
              </a:prstGeom>
            </p:spPr>
          </p:pic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6B5B137F-E5EA-44E5-B3ED-098E467F7B8C}"/>
                  </a:ext>
                </a:extLst>
              </p:cNvPr>
              <p:cNvSpPr/>
              <p:nvPr/>
            </p:nvSpPr>
            <p:spPr>
              <a:xfrm>
                <a:off x="-3591480" y="4440858"/>
                <a:ext cx="13091785" cy="66211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4" name="Graphic 3">
                <a:extLst>
                  <a:ext uri="{FF2B5EF4-FFF2-40B4-BE49-F238E27FC236}">
                    <a16:creationId xmlns:a16="http://schemas.microsoft.com/office/drawing/2014/main" id="{E524D53B-8800-4ACF-B483-EE31848B5B45}"/>
                  </a:ext>
                </a:extLst>
              </p:cNvPr>
              <p:cNvSpPr/>
              <p:nvPr/>
            </p:nvSpPr>
            <p:spPr>
              <a:xfrm>
                <a:off x="-48293" y="-2418678"/>
                <a:ext cx="5539981" cy="7113997"/>
              </a:xfrm>
              <a:custGeom>
                <a:avLst/>
                <a:gdLst>
                  <a:gd name="connsiteX0" fmla="*/ 2029941 w 2128754"/>
                  <a:gd name="connsiteY0" fmla="*/ 2268832 h 2733575"/>
                  <a:gd name="connsiteX1" fmla="*/ 1955197 w 2128754"/>
                  <a:gd name="connsiteY1" fmla="*/ 2263814 h 2733575"/>
                  <a:gd name="connsiteX2" fmla="*/ 1933803 w 2128754"/>
                  <a:gd name="connsiteY2" fmla="*/ 2252457 h 2733575"/>
                  <a:gd name="connsiteX3" fmla="*/ 1854833 w 2128754"/>
                  <a:gd name="connsiteY3" fmla="*/ 2174808 h 2733575"/>
                  <a:gd name="connsiteX4" fmla="*/ 1794351 w 2128754"/>
                  <a:gd name="connsiteY4" fmla="*/ 2103233 h 2733575"/>
                  <a:gd name="connsiteX5" fmla="*/ 1701383 w 2128754"/>
                  <a:gd name="connsiteY5" fmla="*/ 1980948 h 2733575"/>
                  <a:gd name="connsiteX6" fmla="*/ 1548990 w 2128754"/>
                  <a:gd name="connsiteY6" fmla="*/ 1859192 h 2733575"/>
                  <a:gd name="connsiteX7" fmla="*/ 1519937 w 2128754"/>
                  <a:gd name="connsiteY7" fmla="*/ 1828555 h 2733575"/>
                  <a:gd name="connsiteX8" fmla="*/ 1328983 w 2128754"/>
                  <a:gd name="connsiteY8" fmla="*/ 1473058 h 2733575"/>
                  <a:gd name="connsiteX9" fmla="*/ 1325550 w 2128754"/>
                  <a:gd name="connsiteY9" fmla="*/ 1451929 h 2733575"/>
                  <a:gd name="connsiteX10" fmla="*/ 1346943 w 2128754"/>
                  <a:gd name="connsiteY10" fmla="*/ 1314062 h 2733575"/>
                  <a:gd name="connsiteX11" fmla="*/ 1322116 w 2128754"/>
                  <a:gd name="connsiteY11" fmla="*/ 1201021 h 2733575"/>
                  <a:gd name="connsiteX12" fmla="*/ 1262955 w 2128754"/>
                  <a:gd name="connsiteY12" fmla="*/ 1112543 h 2733575"/>
                  <a:gd name="connsiteX13" fmla="*/ 1203001 w 2128754"/>
                  <a:gd name="connsiteY13" fmla="*/ 1014293 h 2733575"/>
                  <a:gd name="connsiteX14" fmla="*/ 1137765 w 2128754"/>
                  <a:gd name="connsiteY14" fmla="*/ 736181 h 2733575"/>
                  <a:gd name="connsiteX15" fmla="*/ 1138558 w 2128754"/>
                  <a:gd name="connsiteY15" fmla="*/ 476029 h 2733575"/>
                  <a:gd name="connsiteX16" fmla="*/ 1145160 w 2128754"/>
                  <a:gd name="connsiteY16" fmla="*/ 468370 h 2733575"/>
                  <a:gd name="connsiteX17" fmla="*/ 1258729 w 2128754"/>
                  <a:gd name="connsiteY17" fmla="*/ 450410 h 2733575"/>
                  <a:gd name="connsiteX18" fmla="*/ 1363054 w 2128754"/>
                  <a:gd name="connsiteY18" fmla="*/ 422678 h 2733575"/>
                  <a:gd name="connsiteX19" fmla="*/ 1379693 w 2128754"/>
                  <a:gd name="connsiteY19" fmla="*/ 419773 h 2733575"/>
                  <a:gd name="connsiteX20" fmla="*/ 1471869 w 2128754"/>
                  <a:gd name="connsiteY20" fmla="*/ 439053 h 2733575"/>
                  <a:gd name="connsiteX21" fmla="*/ 1586494 w 2128754"/>
                  <a:gd name="connsiteY21" fmla="*/ 465729 h 2733575"/>
                  <a:gd name="connsiteX22" fmla="*/ 1761601 w 2128754"/>
                  <a:gd name="connsiteY22" fmla="*/ 511685 h 2733575"/>
                  <a:gd name="connsiteX23" fmla="*/ 1779297 w 2128754"/>
                  <a:gd name="connsiteY23" fmla="*/ 531757 h 2733575"/>
                  <a:gd name="connsiteX24" fmla="*/ 1832384 w 2128754"/>
                  <a:gd name="connsiteY24" fmla="*/ 594880 h 2733575"/>
                  <a:gd name="connsiteX25" fmla="*/ 1861964 w 2128754"/>
                  <a:gd name="connsiteY25" fmla="*/ 618915 h 2733575"/>
                  <a:gd name="connsiteX26" fmla="*/ 1876755 w 2128754"/>
                  <a:gd name="connsiteY26" fmla="*/ 632649 h 2733575"/>
                  <a:gd name="connsiteX27" fmla="*/ 1901582 w 2128754"/>
                  <a:gd name="connsiteY27" fmla="*/ 619971 h 2733575"/>
                  <a:gd name="connsiteX28" fmla="*/ 1874906 w 2128754"/>
                  <a:gd name="connsiteY28" fmla="*/ 572167 h 2733575"/>
                  <a:gd name="connsiteX29" fmla="*/ 1893130 w 2128754"/>
                  <a:gd name="connsiteY29" fmla="*/ 582203 h 2733575"/>
                  <a:gd name="connsiteX30" fmla="*/ 1923767 w 2128754"/>
                  <a:gd name="connsiteY30" fmla="*/ 616274 h 2733575"/>
                  <a:gd name="connsiteX31" fmla="*/ 1936973 w 2128754"/>
                  <a:gd name="connsiteY31" fmla="*/ 628423 h 2733575"/>
                  <a:gd name="connsiteX32" fmla="*/ 1951235 w 2128754"/>
                  <a:gd name="connsiteY32" fmla="*/ 625518 h 2733575"/>
                  <a:gd name="connsiteX33" fmla="*/ 1954932 w 2128754"/>
                  <a:gd name="connsiteY33" fmla="*/ 611255 h 2733575"/>
                  <a:gd name="connsiteX34" fmla="*/ 1909769 w 2128754"/>
                  <a:gd name="connsiteY34" fmla="*/ 543114 h 2733575"/>
                  <a:gd name="connsiteX35" fmla="*/ 1964176 w 2128754"/>
                  <a:gd name="connsiteY35" fmla="*/ 588013 h 2733575"/>
                  <a:gd name="connsiteX36" fmla="*/ 1977910 w 2128754"/>
                  <a:gd name="connsiteY36" fmla="*/ 596201 h 2733575"/>
                  <a:gd name="connsiteX37" fmla="*/ 1996662 w 2128754"/>
                  <a:gd name="connsiteY37" fmla="*/ 583259 h 2733575"/>
                  <a:gd name="connsiteX38" fmla="*/ 1985041 w 2128754"/>
                  <a:gd name="connsiteY38" fmla="*/ 557904 h 2733575"/>
                  <a:gd name="connsiteX39" fmla="*/ 1955989 w 2128754"/>
                  <a:gd name="connsiteY39" fmla="*/ 529644 h 2733575"/>
                  <a:gd name="connsiteX40" fmla="*/ 1979231 w 2128754"/>
                  <a:gd name="connsiteY40" fmla="*/ 544435 h 2733575"/>
                  <a:gd name="connsiteX41" fmla="*/ 1995342 w 2128754"/>
                  <a:gd name="connsiteY41" fmla="*/ 535983 h 2733575"/>
                  <a:gd name="connsiteX42" fmla="*/ 1976061 w 2128754"/>
                  <a:gd name="connsiteY42" fmla="*/ 501384 h 2733575"/>
                  <a:gd name="connsiteX43" fmla="*/ 1924295 w 2128754"/>
                  <a:gd name="connsiteY43" fmla="*/ 463088 h 2733575"/>
                  <a:gd name="connsiteX44" fmla="*/ 1840571 w 2128754"/>
                  <a:gd name="connsiteY44" fmla="*/ 420301 h 2733575"/>
                  <a:gd name="connsiteX45" fmla="*/ 1821819 w 2128754"/>
                  <a:gd name="connsiteY45" fmla="*/ 410793 h 2733575"/>
                  <a:gd name="connsiteX46" fmla="*/ 1787748 w 2128754"/>
                  <a:gd name="connsiteY46" fmla="*/ 397323 h 2733575"/>
                  <a:gd name="connsiteX47" fmla="*/ 1754470 w 2128754"/>
                  <a:gd name="connsiteY47" fmla="*/ 391777 h 2733575"/>
                  <a:gd name="connsiteX48" fmla="*/ 1692404 w 2128754"/>
                  <a:gd name="connsiteY48" fmla="*/ 366158 h 2733575"/>
                  <a:gd name="connsiteX49" fmla="*/ 1596530 w 2128754"/>
                  <a:gd name="connsiteY49" fmla="*/ 330767 h 2733575"/>
                  <a:gd name="connsiteX50" fmla="*/ 1518089 w 2128754"/>
                  <a:gd name="connsiteY50" fmla="*/ 303299 h 2733575"/>
                  <a:gd name="connsiteX51" fmla="*/ 1419046 w 2128754"/>
                  <a:gd name="connsiteY51" fmla="*/ 285075 h 2733575"/>
                  <a:gd name="connsiteX52" fmla="*/ 1305741 w 2128754"/>
                  <a:gd name="connsiteY52" fmla="*/ 275831 h 2733575"/>
                  <a:gd name="connsiteX53" fmla="*/ 1162064 w 2128754"/>
                  <a:gd name="connsiteY53" fmla="*/ 266851 h 2733575"/>
                  <a:gd name="connsiteX54" fmla="*/ 1117693 w 2128754"/>
                  <a:gd name="connsiteY54" fmla="*/ 264210 h 2733575"/>
                  <a:gd name="connsiteX55" fmla="*/ 1070680 w 2128754"/>
                  <a:gd name="connsiteY55" fmla="*/ 255230 h 2733575"/>
                  <a:gd name="connsiteX56" fmla="*/ 952357 w 2128754"/>
                  <a:gd name="connsiteY56" fmla="*/ 272134 h 2733575"/>
                  <a:gd name="connsiteX57" fmla="*/ 906930 w 2128754"/>
                  <a:gd name="connsiteY57" fmla="*/ 287452 h 2733575"/>
                  <a:gd name="connsiteX58" fmla="*/ 870218 w 2128754"/>
                  <a:gd name="connsiteY58" fmla="*/ 291414 h 2733575"/>
                  <a:gd name="connsiteX59" fmla="*/ 835883 w 2128754"/>
                  <a:gd name="connsiteY59" fmla="*/ 291414 h 2733575"/>
                  <a:gd name="connsiteX60" fmla="*/ 824791 w 2128754"/>
                  <a:gd name="connsiteY60" fmla="*/ 288245 h 2733575"/>
                  <a:gd name="connsiteX61" fmla="*/ 811585 w 2128754"/>
                  <a:gd name="connsiteY61" fmla="*/ 246515 h 2733575"/>
                  <a:gd name="connsiteX62" fmla="*/ 810528 w 2128754"/>
                  <a:gd name="connsiteY62" fmla="*/ 228555 h 2733575"/>
                  <a:gd name="connsiteX63" fmla="*/ 813434 w 2128754"/>
                  <a:gd name="connsiteY63" fmla="*/ 176525 h 2733575"/>
                  <a:gd name="connsiteX64" fmla="*/ 769327 w 2128754"/>
                  <a:gd name="connsiteY64" fmla="*/ 48958 h 2733575"/>
                  <a:gd name="connsiteX65" fmla="*/ 699865 w 2128754"/>
                  <a:gd name="connsiteY65" fmla="*/ 5643 h 2733575"/>
                  <a:gd name="connsiteX66" fmla="*/ 564639 w 2128754"/>
                  <a:gd name="connsiteY66" fmla="*/ 24659 h 2733575"/>
                  <a:gd name="connsiteX67" fmla="*/ 493592 w 2128754"/>
                  <a:gd name="connsiteY67" fmla="*/ 90688 h 2733575"/>
                  <a:gd name="connsiteX68" fmla="*/ 485405 w 2128754"/>
                  <a:gd name="connsiteY68" fmla="*/ 139813 h 2733575"/>
                  <a:gd name="connsiteX69" fmla="*/ 494121 w 2128754"/>
                  <a:gd name="connsiteY69" fmla="*/ 164904 h 2733575"/>
                  <a:gd name="connsiteX70" fmla="*/ 493064 w 2128754"/>
                  <a:gd name="connsiteY70" fmla="*/ 192900 h 2733575"/>
                  <a:gd name="connsiteX71" fmla="*/ 499139 w 2128754"/>
                  <a:gd name="connsiteY71" fmla="*/ 235422 h 2733575"/>
                  <a:gd name="connsiteX72" fmla="*/ 503629 w 2128754"/>
                  <a:gd name="connsiteY72" fmla="*/ 284811 h 2733575"/>
                  <a:gd name="connsiteX73" fmla="*/ 506270 w 2128754"/>
                  <a:gd name="connsiteY73" fmla="*/ 312279 h 2733575"/>
                  <a:gd name="connsiteX74" fmla="*/ 530040 w 2128754"/>
                  <a:gd name="connsiteY74" fmla="*/ 326541 h 2733575"/>
                  <a:gd name="connsiteX75" fmla="*/ 536115 w 2128754"/>
                  <a:gd name="connsiteY75" fmla="*/ 341595 h 2733575"/>
                  <a:gd name="connsiteX76" fmla="*/ 559092 w 2128754"/>
                  <a:gd name="connsiteY76" fmla="*/ 340803 h 2733575"/>
                  <a:gd name="connsiteX77" fmla="*/ 540605 w 2128754"/>
                  <a:gd name="connsiteY77" fmla="*/ 356650 h 2733575"/>
                  <a:gd name="connsiteX78" fmla="*/ 547471 w 2128754"/>
                  <a:gd name="connsiteY78" fmla="*/ 392305 h 2733575"/>
                  <a:gd name="connsiteX79" fmla="*/ 578637 w 2128754"/>
                  <a:gd name="connsiteY79" fmla="*/ 418453 h 2733575"/>
                  <a:gd name="connsiteX80" fmla="*/ 602671 w 2128754"/>
                  <a:gd name="connsiteY80" fmla="*/ 413434 h 2733575"/>
                  <a:gd name="connsiteX81" fmla="*/ 644401 w 2128754"/>
                  <a:gd name="connsiteY81" fmla="*/ 404983 h 2733575"/>
                  <a:gd name="connsiteX82" fmla="*/ 673718 w 2128754"/>
                  <a:gd name="connsiteY82" fmla="*/ 420301 h 2733575"/>
                  <a:gd name="connsiteX83" fmla="*/ 689829 w 2128754"/>
                  <a:gd name="connsiteY83" fmla="*/ 463880 h 2733575"/>
                  <a:gd name="connsiteX84" fmla="*/ 682698 w 2128754"/>
                  <a:gd name="connsiteY84" fmla="*/ 481312 h 2733575"/>
                  <a:gd name="connsiteX85" fmla="*/ 665794 w 2128754"/>
                  <a:gd name="connsiteY85" fmla="*/ 492140 h 2733575"/>
                  <a:gd name="connsiteX86" fmla="*/ 544038 w 2128754"/>
                  <a:gd name="connsiteY86" fmla="*/ 652457 h 2733575"/>
                  <a:gd name="connsiteX87" fmla="*/ 509703 w 2128754"/>
                  <a:gd name="connsiteY87" fmla="*/ 717693 h 2733575"/>
                  <a:gd name="connsiteX88" fmla="*/ 502836 w 2128754"/>
                  <a:gd name="connsiteY88" fmla="*/ 738822 h 2733575"/>
                  <a:gd name="connsiteX89" fmla="*/ 499931 w 2128754"/>
                  <a:gd name="connsiteY89" fmla="*/ 752028 h 2733575"/>
                  <a:gd name="connsiteX90" fmla="*/ 468766 w 2128754"/>
                  <a:gd name="connsiteY90" fmla="*/ 806699 h 2733575"/>
                  <a:gd name="connsiteX91" fmla="*/ 448429 w 2128754"/>
                  <a:gd name="connsiteY91" fmla="*/ 813831 h 2733575"/>
                  <a:gd name="connsiteX92" fmla="*/ 358894 w 2128754"/>
                  <a:gd name="connsiteY92" fmla="*/ 779760 h 2733575"/>
                  <a:gd name="connsiteX93" fmla="*/ 326408 w 2128754"/>
                  <a:gd name="connsiteY93" fmla="*/ 759951 h 2733575"/>
                  <a:gd name="connsiteX94" fmla="*/ 243213 w 2128754"/>
                  <a:gd name="connsiteY94" fmla="*/ 672794 h 2733575"/>
                  <a:gd name="connsiteX95" fmla="*/ 237138 w 2128754"/>
                  <a:gd name="connsiteY95" fmla="*/ 648231 h 2733575"/>
                  <a:gd name="connsiteX96" fmla="*/ 246646 w 2128754"/>
                  <a:gd name="connsiteY96" fmla="*/ 570318 h 2733575"/>
                  <a:gd name="connsiteX97" fmla="*/ 259852 w 2128754"/>
                  <a:gd name="connsiteY97" fmla="*/ 533606 h 2733575"/>
                  <a:gd name="connsiteX98" fmla="*/ 264342 w 2128754"/>
                  <a:gd name="connsiteY98" fmla="*/ 519344 h 2733575"/>
                  <a:gd name="connsiteX99" fmla="*/ 248759 w 2128754"/>
                  <a:gd name="connsiteY99" fmla="*/ 510100 h 2733575"/>
                  <a:gd name="connsiteX100" fmla="*/ 204124 w 2128754"/>
                  <a:gd name="connsiteY100" fmla="*/ 543906 h 2733575"/>
                  <a:gd name="connsiteX101" fmla="*/ 200955 w 2128754"/>
                  <a:gd name="connsiteY101" fmla="*/ 559225 h 2733575"/>
                  <a:gd name="connsiteX102" fmla="*/ 165563 w 2128754"/>
                  <a:gd name="connsiteY102" fmla="*/ 508251 h 2733575"/>
                  <a:gd name="connsiteX103" fmla="*/ 130700 w 2128754"/>
                  <a:gd name="connsiteY103" fmla="*/ 449882 h 2733575"/>
                  <a:gd name="connsiteX104" fmla="*/ 105345 w 2128754"/>
                  <a:gd name="connsiteY104" fmla="*/ 431394 h 2733575"/>
                  <a:gd name="connsiteX105" fmla="*/ 94517 w 2128754"/>
                  <a:gd name="connsiteY105" fmla="*/ 450410 h 2733575"/>
                  <a:gd name="connsiteX106" fmla="*/ 113005 w 2128754"/>
                  <a:gd name="connsiteY106" fmla="*/ 495045 h 2733575"/>
                  <a:gd name="connsiteX107" fmla="*/ 80255 w 2128754"/>
                  <a:gd name="connsiteY107" fmla="*/ 439053 h 2733575"/>
                  <a:gd name="connsiteX108" fmla="*/ 58333 w 2128754"/>
                  <a:gd name="connsiteY108" fmla="*/ 437205 h 2733575"/>
                  <a:gd name="connsiteX109" fmla="*/ 53843 w 2128754"/>
                  <a:gd name="connsiteY109" fmla="*/ 455428 h 2733575"/>
                  <a:gd name="connsiteX110" fmla="*/ 61503 w 2128754"/>
                  <a:gd name="connsiteY110" fmla="*/ 474180 h 2733575"/>
                  <a:gd name="connsiteX111" fmla="*/ 81047 w 2128754"/>
                  <a:gd name="connsiteY111" fmla="*/ 513269 h 2733575"/>
                  <a:gd name="connsiteX112" fmla="*/ 57541 w 2128754"/>
                  <a:gd name="connsiteY112" fmla="*/ 473916 h 2733575"/>
                  <a:gd name="connsiteX113" fmla="*/ 37996 w 2128754"/>
                  <a:gd name="connsiteY113" fmla="*/ 463352 h 2733575"/>
                  <a:gd name="connsiteX114" fmla="*/ 31658 w 2128754"/>
                  <a:gd name="connsiteY114" fmla="*/ 484745 h 2733575"/>
                  <a:gd name="connsiteX115" fmla="*/ 49882 w 2128754"/>
                  <a:gd name="connsiteY115" fmla="*/ 525154 h 2733575"/>
                  <a:gd name="connsiteX116" fmla="*/ 76029 w 2128754"/>
                  <a:gd name="connsiteY116" fmla="*/ 568997 h 2733575"/>
                  <a:gd name="connsiteX117" fmla="*/ 76029 w 2128754"/>
                  <a:gd name="connsiteY117" fmla="*/ 581939 h 2733575"/>
                  <a:gd name="connsiteX118" fmla="*/ 63351 w 2128754"/>
                  <a:gd name="connsiteY118" fmla="*/ 580618 h 2733575"/>
                  <a:gd name="connsiteX119" fmla="*/ 25055 w 2128754"/>
                  <a:gd name="connsiteY119" fmla="*/ 548396 h 2733575"/>
                  <a:gd name="connsiteX120" fmla="*/ 3926 w 2128754"/>
                  <a:gd name="connsiteY120" fmla="*/ 546548 h 2733575"/>
                  <a:gd name="connsiteX121" fmla="*/ 4454 w 2128754"/>
                  <a:gd name="connsiteY121" fmla="*/ 566092 h 2733575"/>
                  <a:gd name="connsiteX122" fmla="*/ 71803 w 2128754"/>
                  <a:gd name="connsiteY122" fmla="*/ 628951 h 2733575"/>
                  <a:gd name="connsiteX123" fmla="*/ 106930 w 2128754"/>
                  <a:gd name="connsiteY123" fmla="*/ 675699 h 2733575"/>
                  <a:gd name="connsiteX124" fmla="*/ 127267 w 2128754"/>
                  <a:gd name="connsiteY124" fmla="*/ 700262 h 2733575"/>
                  <a:gd name="connsiteX125" fmla="*/ 203860 w 2128754"/>
                  <a:gd name="connsiteY125" fmla="*/ 792701 h 2733575"/>
                  <a:gd name="connsiteX126" fmla="*/ 347538 w 2128754"/>
                  <a:gd name="connsiteY126" fmla="*/ 959621 h 2733575"/>
                  <a:gd name="connsiteX127" fmla="*/ 424659 w 2128754"/>
                  <a:gd name="connsiteY127" fmla="*/ 1021688 h 2733575"/>
                  <a:gd name="connsiteX128" fmla="*/ 484612 w 2128754"/>
                  <a:gd name="connsiteY128" fmla="*/ 1023008 h 2733575"/>
                  <a:gd name="connsiteX129" fmla="*/ 490423 w 2128754"/>
                  <a:gd name="connsiteY129" fmla="*/ 1018518 h 2733575"/>
                  <a:gd name="connsiteX130" fmla="*/ 545887 w 2128754"/>
                  <a:gd name="connsiteY130" fmla="*/ 967280 h 2733575"/>
                  <a:gd name="connsiteX131" fmla="*/ 621687 w 2128754"/>
                  <a:gd name="connsiteY131" fmla="*/ 890688 h 2733575"/>
                  <a:gd name="connsiteX132" fmla="*/ 695903 w 2128754"/>
                  <a:gd name="connsiteY132" fmla="*/ 810133 h 2733575"/>
                  <a:gd name="connsiteX133" fmla="*/ 702506 w 2128754"/>
                  <a:gd name="connsiteY133" fmla="*/ 811189 h 2733575"/>
                  <a:gd name="connsiteX134" fmla="*/ 717825 w 2128754"/>
                  <a:gd name="connsiteY134" fmla="*/ 835488 h 2733575"/>
                  <a:gd name="connsiteX135" fmla="*/ 767214 w 2128754"/>
                  <a:gd name="connsiteY135" fmla="*/ 925022 h 2733575"/>
                  <a:gd name="connsiteX136" fmla="*/ 835619 w 2128754"/>
                  <a:gd name="connsiteY136" fmla="*/ 1055230 h 2733575"/>
                  <a:gd name="connsiteX137" fmla="*/ 845391 w 2128754"/>
                  <a:gd name="connsiteY137" fmla="*/ 1076623 h 2733575"/>
                  <a:gd name="connsiteX138" fmla="*/ 859654 w 2128754"/>
                  <a:gd name="connsiteY138" fmla="*/ 1163253 h 2733575"/>
                  <a:gd name="connsiteX139" fmla="*/ 847504 w 2128754"/>
                  <a:gd name="connsiteY139" fmla="*/ 1180156 h 2733575"/>
                  <a:gd name="connsiteX140" fmla="*/ 759819 w 2128754"/>
                  <a:gd name="connsiteY140" fmla="*/ 1202077 h 2733575"/>
                  <a:gd name="connsiteX141" fmla="*/ 648891 w 2128754"/>
                  <a:gd name="connsiteY141" fmla="*/ 1242487 h 2733575"/>
                  <a:gd name="connsiteX142" fmla="*/ 538492 w 2128754"/>
                  <a:gd name="connsiteY142" fmla="*/ 1287650 h 2733575"/>
                  <a:gd name="connsiteX143" fmla="*/ 429413 w 2128754"/>
                  <a:gd name="connsiteY143" fmla="*/ 1349981 h 2733575"/>
                  <a:gd name="connsiteX144" fmla="*/ 387155 w 2128754"/>
                  <a:gd name="connsiteY144" fmla="*/ 1467511 h 2733575"/>
                  <a:gd name="connsiteX145" fmla="*/ 428884 w 2128754"/>
                  <a:gd name="connsiteY145" fmla="*/ 1563649 h 2733575"/>
                  <a:gd name="connsiteX146" fmla="*/ 659456 w 2128754"/>
                  <a:gd name="connsiteY146" fmla="*/ 1879793 h 2733575"/>
                  <a:gd name="connsiteX147" fmla="*/ 680321 w 2128754"/>
                  <a:gd name="connsiteY147" fmla="*/ 1909373 h 2733575"/>
                  <a:gd name="connsiteX148" fmla="*/ 721522 w 2128754"/>
                  <a:gd name="connsiteY148" fmla="*/ 1998380 h 2733575"/>
                  <a:gd name="connsiteX149" fmla="*/ 720994 w 2128754"/>
                  <a:gd name="connsiteY149" fmla="*/ 2001021 h 2733575"/>
                  <a:gd name="connsiteX150" fmla="*/ 717825 w 2128754"/>
                  <a:gd name="connsiteY150" fmla="*/ 1998380 h 2733575"/>
                  <a:gd name="connsiteX151" fmla="*/ 676359 w 2128754"/>
                  <a:gd name="connsiteY151" fmla="*/ 1953745 h 2733575"/>
                  <a:gd name="connsiteX152" fmla="*/ 666587 w 2128754"/>
                  <a:gd name="connsiteY152" fmla="*/ 1952952 h 2733575"/>
                  <a:gd name="connsiteX153" fmla="*/ 666058 w 2128754"/>
                  <a:gd name="connsiteY153" fmla="*/ 1962724 h 2733575"/>
                  <a:gd name="connsiteX154" fmla="*/ 673982 w 2128754"/>
                  <a:gd name="connsiteY154" fmla="*/ 1971176 h 2733575"/>
                  <a:gd name="connsiteX155" fmla="*/ 682962 w 2128754"/>
                  <a:gd name="connsiteY155" fmla="*/ 1978571 h 2733575"/>
                  <a:gd name="connsiteX156" fmla="*/ 707788 w 2128754"/>
                  <a:gd name="connsiteY156" fmla="*/ 2020829 h 2733575"/>
                  <a:gd name="connsiteX157" fmla="*/ 702770 w 2128754"/>
                  <a:gd name="connsiteY157" fmla="*/ 2048297 h 2733575"/>
                  <a:gd name="connsiteX158" fmla="*/ 671869 w 2128754"/>
                  <a:gd name="connsiteY158" fmla="*/ 2054372 h 2733575"/>
                  <a:gd name="connsiteX159" fmla="*/ 614556 w 2128754"/>
                  <a:gd name="connsiteY159" fmla="*/ 2038789 h 2733575"/>
                  <a:gd name="connsiteX160" fmla="*/ 604520 w 2128754"/>
                  <a:gd name="connsiteY160" fmla="*/ 2041958 h 2733575"/>
                  <a:gd name="connsiteX161" fmla="*/ 611387 w 2128754"/>
                  <a:gd name="connsiteY161" fmla="*/ 2051731 h 2733575"/>
                  <a:gd name="connsiteX162" fmla="*/ 690621 w 2128754"/>
                  <a:gd name="connsiteY162" fmla="*/ 2074708 h 2733575"/>
                  <a:gd name="connsiteX163" fmla="*/ 677415 w 2128754"/>
                  <a:gd name="connsiteY163" fmla="*/ 2096630 h 2733575"/>
                  <a:gd name="connsiteX164" fmla="*/ 669492 w 2128754"/>
                  <a:gd name="connsiteY164" fmla="*/ 2117231 h 2733575"/>
                  <a:gd name="connsiteX165" fmla="*/ 635157 w 2128754"/>
                  <a:gd name="connsiteY165" fmla="*/ 2169261 h 2733575"/>
                  <a:gd name="connsiteX166" fmla="*/ 552754 w 2128754"/>
                  <a:gd name="connsiteY166" fmla="*/ 2205709 h 2733575"/>
                  <a:gd name="connsiteX167" fmla="*/ 533738 w 2128754"/>
                  <a:gd name="connsiteY167" fmla="*/ 2242157 h 2733575"/>
                  <a:gd name="connsiteX168" fmla="*/ 563846 w 2128754"/>
                  <a:gd name="connsiteY168" fmla="*/ 2267511 h 2733575"/>
                  <a:gd name="connsiteX169" fmla="*/ 710429 w 2128754"/>
                  <a:gd name="connsiteY169" fmla="*/ 2254042 h 2733575"/>
                  <a:gd name="connsiteX170" fmla="*/ 773553 w 2128754"/>
                  <a:gd name="connsiteY170" fmla="*/ 2231856 h 2733575"/>
                  <a:gd name="connsiteX171" fmla="*/ 921984 w 2128754"/>
                  <a:gd name="connsiteY171" fmla="*/ 2178769 h 2733575"/>
                  <a:gd name="connsiteX172" fmla="*/ 972430 w 2128754"/>
                  <a:gd name="connsiteY172" fmla="*/ 2151566 h 2733575"/>
                  <a:gd name="connsiteX173" fmla="*/ 989333 w 2128754"/>
                  <a:gd name="connsiteY173" fmla="*/ 2134398 h 2733575"/>
                  <a:gd name="connsiteX174" fmla="*/ 987749 w 2128754"/>
                  <a:gd name="connsiteY174" fmla="*/ 2115382 h 2733575"/>
                  <a:gd name="connsiteX175" fmla="*/ 952093 w 2128754"/>
                  <a:gd name="connsiteY175" fmla="*/ 2063616 h 2733575"/>
                  <a:gd name="connsiteX176" fmla="*/ 923041 w 2128754"/>
                  <a:gd name="connsiteY176" fmla="*/ 2023735 h 2733575"/>
                  <a:gd name="connsiteX177" fmla="*/ 889763 w 2128754"/>
                  <a:gd name="connsiteY177" fmla="*/ 1990984 h 2733575"/>
                  <a:gd name="connsiteX178" fmla="*/ 858861 w 2128754"/>
                  <a:gd name="connsiteY178" fmla="*/ 1947142 h 2733575"/>
                  <a:gd name="connsiteX179" fmla="*/ 821093 w 2128754"/>
                  <a:gd name="connsiteY179" fmla="*/ 1882170 h 2733575"/>
                  <a:gd name="connsiteX180" fmla="*/ 759555 w 2128754"/>
                  <a:gd name="connsiteY180" fmla="*/ 1770186 h 2733575"/>
                  <a:gd name="connsiteX181" fmla="*/ 725748 w 2128754"/>
                  <a:gd name="connsiteY181" fmla="*/ 1675105 h 2733575"/>
                  <a:gd name="connsiteX182" fmla="*/ 709109 w 2128754"/>
                  <a:gd name="connsiteY182" fmla="*/ 1620961 h 2733575"/>
                  <a:gd name="connsiteX183" fmla="*/ 643609 w 2128754"/>
                  <a:gd name="connsiteY183" fmla="*/ 1517165 h 2733575"/>
                  <a:gd name="connsiteX184" fmla="*/ 635949 w 2128754"/>
                  <a:gd name="connsiteY184" fmla="*/ 1507128 h 2733575"/>
                  <a:gd name="connsiteX185" fmla="*/ 792041 w 2128754"/>
                  <a:gd name="connsiteY185" fmla="*/ 1524560 h 2733575"/>
                  <a:gd name="connsiteX186" fmla="*/ 990654 w 2128754"/>
                  <a:gd name="connsiteY186" fmla="*/ 1507393 h 2733575"/>
                  <a:gd name="connsiteX187" fmla="*/ 1002275 w 2128754"/>
                  <a:gd name="connsiteY187" fmla="*/ 1512939 h 2733575"/>
                  <a:gd name="connsiteX188" fmla="*/ 1039779 w 2128754"/>
                  <a:gd name="connsiteY188" fmla="*/ 1572893 h 2733575"/>
                  <a:gd name="connsiteX189" fmla="*/ 1190852 w 2128754"/>
                  <a:gd name="connsiteY189" fmla="*/ 1758036 h 2733575"/>
                  <a:gd name="connsiteX190" fmla="*/ 1274840 w 2128754"/>
                  <a:gd name="connsiteY190" fmla="*/ 1858664 h 2733575"/>
                  <a:gd name="connsiteX191" fmla="*/ 1320268 w 2128754"/>
                  <a:gd name="connsiteY191" fmla="*/ 1932087 h 2733575"/>
                  <a:gd name="connsiteX192" fmla="*/ 1398709 w 2128754"/>
                  <a:gd name="connsiteY192" fmla="*/ 1997323 h 2733575"/>
                  <a:gd name="connsiteX193" fmla="*/ 1443873 w 2128754"/>
                  <a:gd name="connsiteY193" fmla="*/ 2022678 h 2733575"/>
                  <a:gd name="connsiteX194" fmla="*/ 1702440 w 2128754"/>
                  <a:gd name="connsiteY194" fmla="*/ 2235554 h 2733575"/>
                  <a:gd name="connsiteX195" fmla="*/ 1842156 w 2128754"/>
                  <a:gd name="connsiteY195" fmla="*/ 2380024 h 2733575"/>
                  <a:gd name="connsiteX196" fmla="*/ 1847438 w 2128754"/>
                  <a:gd name="connsiteY196" fmla="*/ 2389004 h 2733575"/>
                  <a:gd name="connsiteX197" fmla="*/ 1845589 w 2128754"/>
                  <a:gd name="connsiteY197" fmla="*/ 2389796 h 2733575"/>
                  <a:gd name="connsiteX198" fmla="*/ 1818914 w 2128754"/>
                  <a:gd name="connsiteY198" fmla="*/ 2401681 h 2733575"/>
                  <a:gd name="connsiteX199" fmla="*/ 1828950 w 2128754"/>
                  <a:gd name="connsiteY199" fmla="*/ 2426244 h 2733575"/>
                  <a:gd name="connsiteX200" fmla="*/ 1847702 w 2128754"/>
                  <a:gd name="connsiteY200" fmla="*/ 2447637 h 2733575"/>
                  <a:gd name="connsiteX201" fmla="*/ 1852192 w 2128754"/>
                  <a:gd name="connsiteY201" fmla="*/ 2453447 h 2733575"/>
                  <a:gd name="connsiteX202" fmla="*/ 1872001 w 2128754"/>
                  <a:gd name="connsiteY202" fmla="*/ 2491480 h 2733575"/>
                  <a:gd name="connsiteX203" fmla="*/ 1882301 w 2128754"/>
                  <a:gd name="connsiteY203" fmla="*/ 2536907 h 2733575"/>
                  <a:gd name="connsiteX204" fmla="*/ 1910825 w 2128754"/>
                  <a:gd name="connsiteY204" fmla="*/ 2545887 h 2733575"/>
                  <a:gd name="connsiteX205" fmla="*/ 1916372 w 2128754"/>
                  <a:gd name="connsiteY205" fmla="*/ 2544831 h 2733575"/>
                  <a:gd name="connsiteX206" fmla="*/ 1922711 w 2128754"/>
                  <a:gd name="connsiteY206" fmla="*/ 2571770 h 2733575"/>
                  <a:gd name="connsiteX207" fmla="*/ 1931690 w 2128754"/>
                  <a:gd name="connsiteY207" fmla="*/ 2609802 h 2733575"/>
                  <a:gd name="connsiteX208" fmla="*/ 1919277 w 2128754"/>
                  <a:gd name="connsiteY208" fmla="*/ 2660248 h 2733575"/>
                  <a:gd name="connsiteX209" fmla="*/ 1909241 w 2128754"/>
                  <a:gd name="connsiteY209" fmla="*/ 2693791 h 2733575"/>
                  <a:gd name="connsiteX210" fmla="*/ 1925616 w 2128754"/>
                  <a:gd name="connsiteY210" fmla="*/ 2734464 h 2733575"/>
                  <a:gd name="connsiteX211" fmla="*/ 1949914 w 2128754"/>
                  <a:gd name="connsiteY211" fmla="*/ 2734464 h 2733575"/>
                  <a:gd name="connsiteX212" fmla="*/ 1965761 w 2128754"/>
                  <a:gd name="connsiteY212" fmla="*/ 2728654 h 2733575"/>
                  <a:gd name="connsiteX213" fmla="*/ 2012773 w 2128754"/>
                  <a:gd name="connsiteY213" fmla="*/ 2682698 h 2733575"/>
                  <a:gd name="connsiteX214" fmla="*/ 2044467 w 2128754"/>
                  <a:gd name="connsiteY214" fmla="*/ 2620103 h 2733575"/>
                  <a:gd name="connsiteX215" fmla="*/ 2072199 w 2128754"/>
                  <a:gd name="connsiteY215" fmla="*/ 2538492 h 2733575"/>
                  <a:gd name="connsiteX216" fmla="*/ 2104685 w 2128754"/>
                  <a:gd name="connsiteY216" fmla="*/ 2409604 h 2733575"/>
                  <a:gd name="connsiteX217" fmla="*/ 2128455 w 2128754"/>
                  <a:gd name="connsiteY217" fmla="*/ 2306600 h 2733575"/>
                  <a:gd name="connsiteX218" fmla="*/ 2029941 w 2128754"/>
                  <a:gd name="connsiteY218" fmla="*/ 2268832 h 2733575"/>
                  <a:gd name="connsiteX219" fmla="*/ 65200 w 2128754"/>
                  <a:gd name="connsiteY219" fmla="*/ 483689 h 2733575"/>
                  <a:gd name="connsiteX220" fmla="*/ 67841 w 2128754"/>
                  <a:gd name="connsiteY220" fmla="*/ 488179 h 2733575"/>
                  <a:gd name="connsiteX221" fmla="*/ 65200 w 2128754"/>
                  <a:gd name="connsiteY221" fmla="*/ 483689 h 2733575"/>
                  <a:gd name="connsiteX222" fmla="*/ 1847966 w 2128754"/>
                  <a:gd name="connsiteY222" fmla="*/ 2414094 h 2733575"/>
                  <a:gd name="connsiteX223" fmla="*/ 1835817 w 2128754"/>
                  <a:gd name="connsiteY223" fmla="*/ 2408284 h 2733575"/>
                  <a:gd name="connsiteX224" fmla="*/ 1837666 w 2128754"/>
                  <a:gd name="connsiteY224" fmla="*/ 2406435 h 2733575"/>
                  <a:gd name="connsiteX225" fmla="*/ 1849815 w 2128754"/>
                  <a:gd name="connsiteY225" fmla="*/ 2413566 h 2733575"/>
                  <a:gd name="connsiteX226" fmla="*/ 1847966 w 2128754"/>
                  <a:gd name="connsiteY226" fmla="*/ 2414094 h 2733575"/>
                  <a:gd name="connsiteX227" fmla="*/ 1891017 w 2128754"/>
                  <a:gd name="connsiteY227" fmla="*/ 2500724 h 2733575"/>
                  <a:gd name="connsiteX228" fmla="*/ 1901846 w 2128754"/>
                  <a:gd name="connsiteY228" fmla="*/ 2530833 h 2733575"/>
                  <a:gd name="connsiteX229" fmla="*/ 1891017 w 2128754"/>
                  <a:gd name="connsiteY229" fmla="*/ 2500724 h 27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</a:cxnLst>
                <a:rect l="l" t="t" r="r" b="b"/>
                <a:pathLst>
                  <a:path w="2128754" h="2733575">
                    <a:moveTo>
                      <a:pt x="2029941" y="2268832"/>
                    </a:moveTo>
                    <a:cubicBezTo>
                      <a:pt x="2003529" y="2269889"/>
                      <a:pt x="1980816" y="2268040"/>
                      <a:pt x="1955197" y="2263814"/>
                    </a:cubicBezTo>
                    <a:cubicBezTo>
                      <a:pt x="1946481" y="2262229"/>
                      <a:pt x="1939878" y="2258532"/>
                      <a:pt x="1933803" y="2252457"/>
                    </a:cubicBezTo>
                    <a:cubicBezTo>
                      <a:pt x="1907920" y="2226310"/>
                      <a:pt x="1881509" y="2200427"/>
                      <a:pt x="1854833" y="2174808"/>
                    </a:cubicBezTo>
                    <a:cubicBezTo>
                      <a:pt x="1832120" y="2153150"/>
                      <a:pt x="1812311" y="2129116"/>
                      <a:pt x="1794351" y="2103233"/>
                    </a:cubicBezTo>
                    <a:cubicBezTo>
                      <a:pt x="1765299" y="2060975"/>
                      <a:pt x="1734398" y="2020037"/>
                      <a:pt x="1701383" y="1980948"/>
                    </a:cubicBezTo>
                    <a:cubicBezTo>
                      <a:pt x="1658597" y="1930503"/>
                      <a:pt x="1608151" y="1889301"/>
                      <a:pt x="1548990" y="1859192"/>
                    </a:cubicBezTo>
                    <a:cubicBezTo>
                      <a:pt x="1535520" y="1852325"/>
                      <a:pt x="1526540" y="1843081"/>
                      <a:pt x="1519937" y="1828555"/>
                    </a:cubicBezTo>
                    <a:cubicBezTo>
                      <a:pt x="1464474" y="1705742"/>
                      <a:pt x="1396860" y="1589268"/>
                      <a:pt x="1328983" y="1473058"/>
                    </a:cubicBezTo>
                    <a:cubicBezTo>
                      <a:pt x="1324758" y="1465927"/>
                      <a:pt x="1323965" y="1459852"/>
                      <a:pt x="1325550" y="1451929"/>
                    </a:cubicBezTo>
                    <a:cubicBezTo>
                      <a:pt x="1335322" y="1406501"/>
                      <a:pt x="1344830" y="1360810"/>
                      <a:pt x="1346943" y="1314062"/>
                    </a:cubicBezTo>
                    <a:cubicBezTo>
                      <a:pt x="1348792" y="1274180"/>
                      <a:pt x="1341397" y="1236412"/>
                      <a:pt x="1322116" y="1201021"/>
                    </a:cubicBezTo>
                    <a:cubicBezTo>
                      <a:pt x="1304949" y="1169591"/>
                      <a:pt x="1283556" y="1141331"/>
                      <a:pt x="1262955" y="1112543"/>
                    </a:cubicBezTo>
                    <a:cubicBezTo>
                      <a:pt x="1240505" y="1081378"/>
                      <a:pt x="1218320" y="1049948"/>
                      <a:pt x="1203001" y="1014293"/>
                    </a:cubicBezTo>
                    <a:cubicBezTo>
                      <a:pt x="1165233" y="925286"/>
                      <a:pt x="1146745" y="831526"/>
                      <a:pt x="1137765" y="736181"/>
                    </a:cubicBezTo>
                    <a:cubicBezTo>
                      <a:pt x="1129578" y="649816"/>
                      <a:pt x="1136709" y="562659"/>
                      <a:pt x="1138558" y="476029"/>
                    </a:cubicBezTo>
                    <a:cubicBezTo>
                      <a:pt x="1138558" y="471011"/>
                      <a:pt x="1140406" y="468898"/>
                      <a:pt x="1145160" y="468370"/>
                    </a:cubicBezTo>
                    <a:cubicBezTo>
                      <a:pt x="1183457" y="465729"/>
                      <a:pt x="1220961" y="455957"/>
                      <a:pt x="1258729" y="450410"/>
                    </a:cubicBezTo>
                    <a:cubicBezTo>
                      <a:pt x="1294649" y="445392"/>
                      <a:pt x="1330568" y="440902"/>
                      <a:pt x="1363054" y="422678"/>
                    </a:cubicBezTo>
                    <a:cubicBezTo>
                      <a:pt x="1368336" y="419773"/>
                      <a:pt x="1373883" y="419509"/>
                      <a:pt x="1379693" y="419773"/>
                    </a:cubicBezTo>
                    <a:cubicBezTo>
                      <a:pt x="1411651" y="420830"/>
                      <a:pt x="1442552" y="425584"/>
                      <a:pt x="1471869" y="439053"/>
                    </a:cubicBezTo>
                    <a:cubicBezTo>
                      <a:pt x="1508052" y="455693"/>
                      <a:pt x="1546613" y="463880"/>
                      <a:pt x="1586494" y="465729"/>
                    </a:cubicBezTo>
                    <a:cubicBezTo>
                      <a:pt x="1648297" y="468634"/>
                      <a:pt x="1708250" y="476557"/>
                      <a:pt x="1761601" y="511685"/>
                    </a:cubicBezTo>
                    <a:cubicBezTo>
                      <a:pt x="1769789" y="516967"/>
                      <a:pt x="1775863" y="522249"/>
                      <a:pt x="1779297" y="531757"/>
                    </a:cubicBezTo>
                    <a:cubicBezTo>
                      <a:pt x="1789069" y="559225"/>
                      <a:pt x="1806765" y="580618"/>
                      <a:pt x="1832384" y="594880"/>
                    </a:cubicBezTo>
                    <a:cubicBezTo>
                      <a:pt x="1843741" y="601219"/>
                      <a:pt x="1853777" y="608878"/>
                      <a:pt x="1861964" y="618915"/>
                    </a:cubicBezTo>
                    <a:cubicBezTo>
                      <a:pt x="1866190" y="624197"/>
                      <a:pt x="1870680" y="629215"/>
                      <a:pt x="1876755" y="632649"/>
                    </a:cubicBezTo>
                    <a:cubicBezTo>
                      <a:pt x="1889696" y="639780"/>
                      <a:pt x="1900261" y="634497"/>
                      <a:pt x="1901582" y="619971"/>
                    </a:cubicBezTo>
                    <a:cubicBezTo>
                      <a:pt x="1903430" y="602276"/>
                      <a:pt x="1888904" y="583788"/>
                      <a:pt x="1874906" y="572167"/>
                    </a:cubicBezTo>
                    <a:cubicBezTo>
                      <a:pt x="1880716" y="570846"/>
                      <a:pt x="1890224" y="579562"/>
                      <a:pt x="1893130" y="582203"/>
                    </a:cubicBezTo>
                    <a:cubicBezTo>
                      <a:pt x="1904487" y="592503"/>
                      <a:pt x="1913995" y="604653"/>
                      <a:pt x="1923767" y="616274"/>
                    </a:cubicBezTo>
                    <a:cubicBezTo>
                      <a:pt x="1927729" y="620764"/>
                      <a:pt x="1931690" y="625253"/>
                      <a:pt x="1936973" y="628423"/>
                    </a:cubicBezTo>
                    <a:cubicBezTo>
                      <a:pt x="1942519" y="631856"/>
                      <a:pt x="1947273" y="629479"/>
                      <a:pt x="1951235" y="625518"/>
                    </a:cubicBezTo>
                    <a:cubicBezTo>
                      <a:pt x="1955197" y="621556"/>
                      <a:pt x="1957838" y="617330"/>
                      <a:pt x="1954932" y="611255"/>
                    </a:cubicBezTo>
                    <a:cubicBezTo>
                      <a:pt x="1946217" y="593824"/>
                      <a:pt x="1925352" y="556584"/>
                      <a:pt x="1909769" y="543114"/>
                    </a:cubicBezTo>
                    <a:cubicBezTo>
                      <a:pt x="1909769" y="543114"/>
                      <a:pt x="1951499" y="578241"/>
                      <a:pt x="1964176" y="588013"/>
                    </a:cubicBezTo>
                    <a:cubicBezTo>
                      <a:pt x="1968402" y="591447"/>
                      <a:pt x="1972628" y="594616"/>
                      <a:pt x="1977910" y="596201"/>
                    </a:cubicBezTo>
                    <a:cubicBezTo>
                      <a:pt x="1989267" y="599899"/>
                      <a:pt x="1995870" y="595409"/>
                      <a:pt x="1996662" y="583259"/>
                    </a:cubicBezTo>
                    <a:cubicBezTo>
                      <a:pt x="1997455" y="572695"/>
                      <a:pt x="1992172" y="565036"/>
                      <a:pt x="1985041" y="557904"/>
                    </a:cubicBezTo>
                    <a:cubicBezTo>
                      <a:pt x="1979231" y="552358"/>
                      <a:pt x="1961799" y="535719"/>
                      <a:pt x="1955989" y="529644"/>
                    </a:cubicBezTo>
                    <a:cubicBezTo>
                      <a:pt x="1961271" y="528852"/>
                      <a:pt x="1975533" y="543378"/>
                      <a:pt x="1979231" y="544435"/>
                    </a:cubicBezTo>
                    <a:cubicBezTo>
                      <a:pt x="1986626" y="546548"/>
                      <a:pt x="1996134" y="541794"/>
                      <a:pt x="1995342" y="535983"/>
                    </a:cubicBezTo>
                    <a:cubicBezTo>
                      <a:pt x="1993757" y="522249"/>
                      <a:pt x="1985834" y="513005"/>
                      <a:pt x="1976061" y="501384"/>
                    </a:cubicBezTo>
                    <a:cubicBezTo>
                      <a:pt x="1959158" y="481840"/>
                      <a:pt x="1939085" y="469426"/>
                      <a:pt x="1924295" y="463088"/>
                    </a:cubicBezTo>
                    <a:cubicBezTo>
                      <a:pt x="1893130" y="449882"/>
                      <a:pt x="1873057" y="429281"/>
                      <a:pt x="1840571" y="420301"/>
                    </a:cubicBezTo>
                    <a:cubicBezTo>
                      <a:pt x="1833704" y="418453"/>
                      <a:pt x="1827894" y="414491"/>
                      <a:pt x="1821819" y="410793"/>
                    </a:cubicBezTo>
                    <a:cubicBezTo>
                      <a:pt x="1811255" y="404455"/>
                      <a:pt x="1800954" y="396267"/>
                      <a:pt x="1787748" y="397323"/>
                    </a:cubicBezTo>
                    <a:cubicBezTo>
                      <a:pt x="1776128" y="398116"/>
                      <a:pt x="1765035" y="396003"/>
                      <a:pt x="1754470" y="391777"/>
                    </a:cubicBezTo>
                    <a:cubicBezTo>
                      <a:pt x="1733605" y="383590"/>
                      <a:pt x="1712476" y="376194"/>
                      <a:pt x="1692404" y="366158"/>
                    </a:cubicBezTo>
                    <a:cubicBezTo>
                      <a:pt x="1661766" y="350839"/>
                      <a:pt x="1629016" y="341595"/>
                      <a:pt x="1596530" y="330767"/>
                    </a:cubicBezTo>
                    <a:cubicBezTo>
                      <a:pt x="1570383" y="322051"/>
                      <a:pt x="1543972" y="313335"/>
                      <a:pt x="1518089" y="303299"/>
                    </a:cubicBezTo>
                    <a:cubicBezTo>
                      <a:pt x="1486395" y="290886"/>
                      <a:pt x="1452853" y="283226"/>
                      <a:pt x="1419046" y="285075"/>
                    </a:cubicBezTo>
                    <a:cubicBezTo>
                      <a:pt x="1380485" y="287188"/>
                      <a:pt x="1342717" y="285868"/>
                      <a:pt x="1305741" y="275831"/>
                    </a:cubicBezTo>
                    <a:cubicBezTo>
                      <a:pt x="1258201" y="263154"/>
                      <a:pt x="1210660" y="259456"/>
                      <a:pt x="1162064" y="266851"/>
                    </a:cubicBezTo>
                    <a:cubicBezTo>
                      <a:pt x="1147009" y="269228"/>
                      <a:pt x="1132219" y="268172"/>
                      <a:pt x="1117693" y="264210"/>
                    </a:cubicBezTo>
                    <a:cubicBezTo>
                      <a:pt x="1102110" y="259984"/>
                      <a:pt x="1086527" y="256815"/>
                      <a:pt x="1070680" y="255230"/>
                    </a:cubicBezTo>
                    <a:cubicBezTo>
                      <a:pt x="1030007" y="251269"/>
                      <a:pt x="989862" y="250212"/>
                      <a:pt x="952357" y="272134"/>
                    </a:cubicBezTo>
                    <a:cubicBezTo>
                      <a:pt x="938624" y="280057"/>
                      <a:pt x="922777" y="284283"/>
                      <a:pt x="906930" y="287452"/>
                    </a:cubicBezTo>
                    <a:cubicBezTo>
                      <a:pt x="894781" y="289829"/>
                      <a:pt x="882103" y="295111"/>
                      <a:pt x="870218" y="291414"/>
                    </a:cubicBezTo>
                    <a:cubicBezTo>
                      <a:pt x="858333" y="287980"/>
                      <a:pt x="847240" y="287980"/>
                      <a:pt x="835883" y="291414"/>
                    </a:cubicBezTo>
                    <a:cubicBezTo>
                      <a:pt x="831129" y="292999"/>
                      <a:pt x="827696" y="292470"/>
                      <a:pt x="824791" y="288245"/>
                    </a:cubicBezTo>
                    <a:cubicBezTo>
                      <a:pt x="816603" y="275567"/>
                      <a:pt x="809736" y="262626"/>
                      <a:pt x="811585" y="246515"/>
                    </a:cubicBezTo>
                    <a:cubicBezTo>
                      <a:pt x="812377" y="240704"/>
                      <a:pt x="811849" y="234365"/>
                      <a:pt x="810528" y="228555"/>
                    </a:cubicBezTo>
                    <a:cubicBezTo>
                      <a:pt x="807095" y="210595"/>
                      <a:pt x="811849" y="194484"/>
                      <a:pt x="813434" y="176525"/>
                    </a:cubicBezTo>
                    <a:cubicBezTo>
                      <a:pt x="817924" y="117627"/>
                      <a:pt x="792833" y="85934"/>
                      <a:pt x="769327" y="48958"/>
                    </a:cubicBezTo>
                    <a:cubicBezTo>
                      <a:pt x="754272" y="25187"/>
                      <a:pt x="727597" y="13038"/>
                      <a:pt x="699865" y="5643"/>
                    </a:cubicBezTo>
                    <a:cubicBezTo>
                      <a:pt x="652060" y="-7298"/>
                      <a:pt x="606897" y="3266"/>
                      <a:pt x="564639" y="24659"/>
                    </a:cubicBezTo>
                    <a:cubicBezTo>
                      <a:pt x="536379" y="39714"/>
                      <a:pt x="509703" y="59786"/>
                      <a:pt x="493592" y="90688"/>
                    </a:cubicBezTo>
                    <a:cubicBezTo>
                      <a:pt x="486461" y="104422"/>
                      <a:pt x="478538" y="126079"/>
                      <a:pt x="485405" y="139813"/>
                    </a:cubicBezTo>
                    <a:cubicBezTo>
                      <a:pt x="490687" y="150377"/>
                      <a:pt x="495705" y="153283"/>
                      <a:pt x="494121" y="164904"/>
                    </a:cubicBezTo>
                    <a:cubicBezTo>
                      <a:pt x="492800" y="174148"/>
                      <a:pt x="492536" y="183656"/>
                      <a:pt x="493064" y="192900"/>
                    </a:cubicBezTo>
                    <a:cubicBezTo>
                      <a:pt x="494121" y="206633"/>
                      <a:pt x="490951" y="223273"/>
                      <a:pt x="499139" y="235422"/>
                    </a:cubicBezTo>
                    <a:cubicBezTo>
                      <a:pt x="510231" y="251797"/>
                      <a:pt x="511552" y="267115"/>
                      <a:pt x="503629" y="284811"/>
                    </a:cubicBezTo>
                    <a:cubicBezTo>
                      <a:pt x="500459" y="291414"/>
                      <a:pt x="492272" y="304355"/>
                      <a:pt x="506270" y="312279"/>
                    </a:cubicBezTo>
                    <a:cubicBezTo>
                      <a:pt x="515778" y="317561"/>
                      <a:pt x="522117" y="319938"/>
                      <a:pt x="530040" y="326541"/>
                    </a:cubicBezTo>
                    <a:cubicBezTo>
                      <a:pt x="536907" y="332087"/>
                      <a:pt x="534266" y="333936"/>
                      <a:pt x="536115" y="341595"/>
                    </a:cubicBezTo>
                    <a:cubicBezTo>
                      <a:pt x="536907" y="345557"/>
                      <a:pt x="558300" y="336841"/>
                      <a:pt x="559092" y="340803"/>
                    </a:cubicBezTo>
                    <a:cubicBezTo>
                      <a:pt x="559885" y="346085"/>
                      <a:pt x="536379" y="349783"/>
                      <a:pt x="540605" y="356650"/>
                    </a:cubicBezTo>
                    <a:cubicBezTo>
                      <a:pt x="553018" y="376458"/>
                      <a:pt x="546679" y="385967"/>
                      <a:pt x="547471" y="392305"/>
                    </a:cubicBezTo>
                    <a:cubicBezTo>
                      <a:pt x="549584" y="410529"/>
                      <a:pt x="560413" y="418981"/>
                      <a:pt x="578637" y="418453"/>
                    </a:cubicBezTo>
                    <a:cubicBezTo>
                      <a:pt x="586824" y="418188"/>
                      <a:pt x="594748" y="416076"/>
                      <a:pt x="602671" y="413434"/>
                    </a:cubicBezTo>
                    <a:cubicBezTo>
                      <a:pt x="616141" y="408944"/>
                      <a:pt x="629875" y="405775"/>
                      <a:pt x="644401" y="404983"/>
                    </a:cubicBezTo>
                    <a:cubicBezTo>
                      <a:pt x="657607" y="404190"/>
                      <a:pt x="666851" y="409473"/>
                      <a:pt x="673718" y="420301"/>
                    </a:cubicBezTo>
                    <a:cubicBezTo>
                      <a:pt x="682169" y="433771"/>
                      <a:pt x="687188" y="448297"/>
                      <a:pt x="689829" y="463880"/>
                    </a:cubicBezTo>
                    <a:cubicBezTo>
                      <a:pt x="691149" y="471803"/>
                      <a:pt x="689036" y="477086"/>
                      <a:pt x="682698" y="481312"/>
                    </a:cubicBezTo>
                    <a:cubicBezTo>
                      <a:pt x="677151" y="485009"/>
                      <a:pt x="671605" y="488971"/>
                      <a:pt x="665794" y="492140"/>
                    </a:cubicBezTo>
                    <a:cubicBezTo>
                      <a:pt x="601351" y="527531"/>
                      <a:pt x="560149" y="580618"/>
                      <a:pt x="544038" y="652457"/>
                    </a:cubicBezTo>
                    <a:cubicBezTo>
                      <a:pt x="538492" y="677812"/>
                      <a:pt x="530568" y="700790"/>
                      <a:pt x="509703" y="717693"/>
                    </a:cubicBezTo>
                    <a:cubicBezTo>
                      <a:pt x="503100" y="722975"/>
                      <a:pt x="500723" y="730106"/>
                      <a:pt x="502836" y="738822"/>
                    </a:cubicBezTo>
                    <a:cubicBezTo>
                      <a:pt x="503893" y="743576"/>
                      <a:pt x="502308" y="748066"/>
                      <a:pt x="499931" y="752028"/>
                    </a:cubicBezTo>
                    <a:cubicBezTo>
                      <a:pt x="489366" y="770252"/>
                      <a:pt x="478274" y="787947"/>
                      <a:pt x="468766" y="806699"/>
                    </a:cubicBezTo>
                    <a:cubicBezTo>
                      <a:pt x="463483" y="817000"/>
                      <a:pt x="457673" y="817528"/>
                      <a:pt x="448429" y="813831"/>
                    </a:cubicBezTo>
                    <a:cubicBezTo>
                      <a:pt x="418584" y="802210"/>
                      <a:pt x="388739" y="790853"/>
                      <a:pt x="358894" y="779760"/>
                    </a:cubicBezTo>
                    <a:cubicBezTo>
                      <a:pt x="346745" y="775270"/>
                      <a:pt x="335917" y="768667"/>
                      <a:pt x="326408" y="759951"/>
                    </a:cubicBezTo>
                    <a:cubicBezTo>
                      <a:pt x="297092" y="732483"/>
                      <a:pt x="269624" y="703167"/>
                      <a:pt x="243213" y="672794"/>
                    </a:cubicBezTo>
                    <a:cubicBezTo>
                      <a:pt x="237402" y="666191"/>
                      <a:pt x="235025" y="656947"/>
                      <a:pt x="237138" y="648231"/>
                    </a:cubicBezTo>
                    <a:cubicBezTo>
                      <a:pt x="242949" y="622612"/>
                      <a:pt x="248495" y="596993"/>
                      <a:pt x="246646" y="570318"/>
                    </a:cubicBezTo>
                    <a:cubicBezTo>
                      <a:pt x="245854" y="557376"/>
                      <a:pt x="249816" y="544171"/>
                      <a:pt x="259852" y="533606"/>
                    </a:cubicBezTo>
                    <a:cubicBezTo>
                      <a:pt x="263549" y="529644"/>
                      <a:pt x="267247" y="525419"/>
                      <a:pt x="264342" y="519344"/>
                    </a:cubicBezTo>
                    <a:cubicBezTo>
                      <a:pt x="261172" y="513005"/>
                      <a:pt x="255626" y="509572"/>
                      <a:pt x="248759" y="510100"/>
                    </a:cubicBezTo>
                    <a:cubicBezTo>
                      <a:pt x="227366" y="510892"/>
                      <a:pt x="209406" y="520664"/>
                      <a:pt x="204124" y="543906"/>
                    </a:cubicBezTo>
                    <a:cubicBezTo>
                      <a:pt x="203067" y="548925"/>
                      <a:pt x="202011" y="553679"/>
                      <a:pt x="200955" y="559225"/>
                    </a:cubicBezTo>
                    <a:cubicBezTo>
                      <a:pt x="184844" y="545755"/>
                      <a:pt x="177184" y="532021"/>
                      <a:pt x="165563" y="508251"/>
                    </a:cubicBezTo>
                    <a:cubicBezTo>
                      <a:pt x="154471" y="485801"/>
                      <a:pt x="143642" y="467842"/>
                      <a:pt x="130700" y="449882"/>
                    </a:cubicBezTo>
                    <a:cubicBezTo>
                      <a:pt x="125418" y="442487"/>
                      <a:pt x="114589" y="427696"/>
                      <a:pt x="105345" y="431394"/>
                    </a:cubicBezTo>
                    <a:cubicBezTo>
                      <a:pt x="95045" y="435356"/>
                      <a:pt x="92404" y="445920"/>
                      <a:pt x="94517" y="450410"/>
                    </a:cubicBezTo>
                    <a:cubicBezTo>
                      <a:pt x="94781" y="450938"/>
                      <a:pt x="110099" y="486330"/>
                      <a:pt x="113005" y="495045"/>
                    </a:cubicBezTo>
                    <a:cubicBezTo>
                      <a:pt x="109043" y="490556"/>
                      <a:pt x="84745" y="443015"/>
                      <a:pt x="80255" y="439053"/>
                    </a:cubicBezTo>
                    <a:cubicBezTo>
                      <a:pt x="73652" y="432715"/>
                      <a:pt x="65200" y="433507"/>
                      <a:pt x="58333" y="437205"/>
                    </a:cubicBezTo>
                    <a:cubicBezTo>
                      <a:pt x="51730" y="440638"/>
                      <a:pt x="51730" y="448826"/>
                      <a:pt x="53843" y="455428"/>
                    </a:cubicBezTo>
                    <a:cubicBezTo>
                      <a:pt x="55692" y="461767"/>
                      <a:pt x="58861" y="467842"/>
                      <a:pt x="61503" y="474180"/>
                    </a:cubicBezTo>
                    <a:cubicBezTo>
                      <a:pt x="62031" y="476822"/>
                      <a:pt x="79991" y="510892"/>
                      <a:pt x="81047" y="513269"/>
                    </a:cubicBezTo>
                    <a:cubicBezTo>
                      <a:pt x="79991" y="511421"/>
                      <a:pt x="58069" y="474709"/>
                      <a:pt x="57541" y="473916"/>
                    </a:cubicBezTo>
                    <a:cubicBezTo>
                      <a:pt x="53051" y="466785"/>
                      <a:pt x="47769" y="459654"/>
                      <a:pt x="37996" y="463352"/>
                    </a:cubicBezTo>
                    <a:cubicBezTo>
                      <a:pt x="27696" y="467314"/>
                      <a:pt x="30337" y="476822"/>
                      <a:pt x="31658" y="484745"/>
                    </a:cubicBezTo>
                    <a:cubicBezTo>
                      <a:pt x="34035" y="499799"/>
                      <a:pt x="41958" y="512477"/>
                      <a:pt x="49882" y="525154"/>
                    </a:cubicBezTo>
                    <a:cubicBezTo>
                      <a:pt x="58861" y="539681"/>
                      <a:pt x="67577" y="554207"/>
                      <a:pt x="76029" y="568997"/>
                    </a:cubicBezTo>
                    <a:cubicBezTo>
                      <a:pt x="78406" y="572959"/>
                      <a:pt x="80255" y="577977"/>
                      <a:pt x="76029" y="581939"/>
                    </a:cubicBezTo>
                    <a:cubicBezTo>
                      <a:pt x="71803" y="585901"/>
                      <a:pt x="67049" y="583259"/>
                      <a:pt x="63351" y="580618"/>
                    </a:cubicBezTo>
                    <a:cubicBezTo>
                      <a:pt x="57541" y="576657"/>
                      <a:pt x="32186" y="554735"/>
                      <a:pt x="25055" y="548396"/>
                    </a:cubicBezTo>
                    <a:cubicBezTo>
                      <a:pt x="18716" y="542850"/>
                      <a:pt x="11057" y="539945"/>
                      <a:pt x="3926" y="546548"/>
                    </a:cubicBezTo>
                    <a:cubicBezTo>
                      <a:pt x="-2941" y="552886"/>
                      <a:pt x="492" y="558697"/>
                      <a:pt x="4454" y="566092"/>
                    </a:cubicBezTo>
                    <a:cubicBezTo>
                      <a:pt x="6567" y="570054"/>
                      <a:pt x="67577" y="623141"/>
                      <a:pt x="71803" y="628951"/>
                    </a:cubicBezTo>
                    <a:cubicBezTo>
                      <a:pt x="83952" y="646118"/>
                      <a:pt x="95309" y="658268"/>
                      <a:pt x="106930" y="675699"/>
                    </a:cubicBezTo>
                    <a:cubicBezTo>
                      <a:pt x="113005" y="684679"/>
                      <a:pt x="119079" y="693395"/>
                      <a:pt x="127267" y="700262"/>
                    </a:cubicBezTo>
                    <a:cubicBezTo>
                      <a:pt x="158168" y="726673"/>
                      <a:pt x="181938" y="758631"/>
                      <a:pt x="203860" y="792701"/>
                    </a:cubicBezTo>
                    <a:cubicBezTo>
                      <a:pt x="244269" y="854768"/>
                      <a:pt x="294451" y="908383"/>
                      <a:pt x="347538" y="959621"/>
                    </a:cubicBezTo>
                    <a:cubicBezTo>
                      <a:pt x="371572" y="982599"/>
                      <a:pt x="398247" y="1001879"/>
                      <a:pt x="424659" y="1021688"/>
                    </a:cubicBezTo>
                    <a:cubicBezTo>
                      <a:pt x="450014" y="1040968"/>
                      <a:pt x="459522" y="1042289"/>
                      <a:pt x="484612" y="1023008"/>
                    </a:cubicBezTo>
                    <a:cubicBezTo>
                      <a:pt x="486725" y="1021424"/>
                      <a:pt x="488574" y="1020103"/>
                      <a:pt x="490423" y="1018518"/>
                    </a:cubicBezTo>
                    <a:cubicBezTo>
                      <a:pt x="509703" y="1002408"/>
                      <a:pt x="528984" y="986297"/>
                      <a:pt x="545887" y="967280"/>
                    </a:cubicBezTo>
                    <a:cubicBezTo>
                      <a:pt x="569921" y="940605"/>
                      <a:pt x="597917" y="917627"/>
                      <a:pt x="621687" y="890688"/>
                    </a:cubicBezTo>
                    <a:cubicBezTo>
                      <a:pt x="645986" y="863484"/>
                      <a:pt x="676887" y="842091"/>
                      <a:pt x="695903" y="810133"/>
                    </a:cubicBezTo>
                    <a:cubicBezTo>
                      <a:pt x="698809" y="805115"/>
                      <a:pt x="700921" y="808020"/>
                      <a:pt x="702506" y="811189"/>
                    </a:cubicBezTo>
                    <a:cubicBezTo>
                      <a:pt x="706732" y="819905"/>
                      <a:pt x="712278" y="827564"/>
                      <a:pt x="717825" y="835488"/>
                    </a:cubicBezTo>
                    <a:cubicBezTo>
                      <a:pt x="737369" y="863748"/>
                      <a:pt x="753216" y="894121"/>
                      <a:pt x="767214" y="925022"/>
                    </a:cubicBezTo>
                    <a:cubicBezTo>
                      <a:pt x="787815" y="969657"/>
                      <a:pt x="809208" y="1013764"/>
                      <a:pt x="835619" y="1055230"/>
                    </a:cubicBezTo>
                    <a:cubicBezTo>
                      <a:pt x="839053" y="1060777"/>
                      <a:pt x="843543" y="1070285"/>
                      <a:pt x="845391" y="1076623"/>
                    </a:cubicBezTo>
                    <a:cubicBezTo>
                      <a:pt x="853315" y="1104884"/>
                      <a:pt x="857012" y="1133936"/>
                      <a:pt x="859654" y="1163253"/>
                    </a:cubicBezTo>
                    <a:cubicBezTo>
                      <a:pt x="860446" y="1172497"/>
                      <a:pt x="856484" y="1176987"/>
                      <a:pt x="847504" y="1180156"/>
                    </a:cubicBezTo>
                    <a:cubicBezTo>
                      <a:pt x="818716" y="1189928"/>
                      <a:pt x="789135" y="1194946"/>
                      <a:pt x="759819" y="1202077"/>
                    </a:cubicBezTo>
                    <a:cubicBezTo>
                      <a:pt x="721522" y="1211586"/>
                      <a:pt x="685339" y="1227432"/>
                      <a:pt x="648891" y="1242487"/>
                    </a:cubicBezTo>
                    <a:cubicBezTo>
                      <a:pt x="612179" y="1257805"/>
                      <a:pt x="574675" y="1271275"/>
                      <a:pt x="538492" y="1287650"/>
                    </a:cubicBezTo>
                    <a:cubicBezTo>
                      <a:pt x="500195" y="1305082"/>
                      <a:pt x="462427" y="1323306"/>
                      <a:pt x="429413" y="1349981"/>
                    </a:cubicBezTo>
                    <a:cubicBezTo>
                      <a:pt x="391380" y="1380354"/>
                      <a:pt x="377118" y="1419443"/>
                      <a:pt x="387155" y="1467511"/>
                    </a:cubicBezTo>
                    <a:cubicBezTo>
                      <a:pt x="394550" y="1502639"/>
                      <a:pt x="409868" y="1534068"/>
                      <a:pt x="428884" y="1563649"/>
                    </a:cubicBezTo>
                    <a:cubicBezTo>
                      <a:pt x="499931" y="1673256"/>
                      <a:pt x="576788" y="1778637"/>
                      <a:pt x="659456" y="1879793"/>
                    </a:cubicBezTo>
                    <a:cubicBezTo>
                      <a:pt x="667115" y="1889037"/>
                      <a:pt x="674510" y="1898809"/>
                      <a:pt x="680321" y="1909373"/>
                    </a:cubicBezTo>
                    <a:cubicBezTo>
                      <a:pt x="695903" y="1938162"/>
                      <a:pt x="708581" y="1968271"/>
                      <a:pt x="721522" y="1998380"/>
                    </a:cubicBezTo>
                    <a:cubicBezTo>
                      <a:pt x="721786" y="1999172"/>
                      <a:pt x="721258" y="2000228"/>
                      <a:pt x="720994" y="2001021"/>
                    </a:cubicBezTo>
                    <a:cubicBezTo>
                      <a:pt x="718617" y="2001285"/>
                      <a:pt x="718353" y="1999700"/>
                      <a:pt x="717825" y="1998380"/>
                    </a:cubicBezTo>
                    <a:cubicBezTo>
                      <a:pt x="708317" y="1979364"/>
                      <a:pt x="694054" y="1965101"/>
                      <a:pt x="676359" y="1953745"/>
                    </a:cubicBezTo>
                    <a:cubicBezTo>
                      <a:pt x="672925" y="1951632"/>
                      <a:pt x="669756" y="1950575"/>
                      <a:pt x="666587" y="1952952"/>
                    </a:cubicBezTo>
                    <a:cubicBezTo>
                      <a:pt x="663153" y="1955593"/>
                      <a:pt x="664474" y="1959291"/>
                      <a:pt x="666058" y="1962724"/>
                    </a:cubicBezTo>
                    <a:cubicBezTo>
                      <a:pt x="667907" y="1966158"/>
                      <a:pt x="670284" y="1969327"/>
                      <a:pt x="673982" y="1971176"/>
                    </a:cubicBezTo>
                    <a:cubicBezTo>
                      <a:pt x="677679" y="1972761"/>
                      <a:pt x="680849" y="1975402"/>
                      <a:pt x="682962" y="1978571"/>
                    </a:cubicBezTo>
                    <a:cubicBezTo>
                      <a:pt x="691677" y="1992305"/>
                      <a:pt x="701450" y="2005511"/>
                      <a:pt x="707788" y="2020829"/>
                    </a:cubicBezTo>
                    <a:cubicBezTo>
                      <a:pt x="712278" y="2031394"/>
                      <a:pt x="710429" y="2041430"/>
                      <a:pt x="702770" y="2048297"/>
                    </a:cubicBezTo>
                    <a:cubicBezTo>
                      <a:pt x="692206" y="2057805"/>
                      <a:pt x="682962" y="2059390"/>
                      <a:pt x="671869" y="2054372"/>
                    </a:cubicBezTo>
                    <a:cubicBezTo>
                      <a:pt x="653645" y="2046184"/>
                      <a:pt x="634365" y="2041166"/>
                      <a:pt x="614556" y="2038789"/>
                    </a:cubicBezTo>
                    <a:cubicBezTo>
                      <a:pt x="610595" y="2038261"/>
                      <a:pt x="605048" y="2038261"/>
                      <a:pt x="604520" y="2041958"/>
                    </a:cubicBezTo>
                    <a:cubicBezTo>
                      <a:pt x="604256" y="2044599"/>
                      <a:pt x="605576" y="2050938"/>
                      <a:pt x="611387" y="2051731"/>
                    </a:cubicBezTo>
                    <a:cubicBezTo>
                      <a:pt x="638591" y="2055692"/>
                      <a:pt x="660776" y="2076029"/>
                      <a:pt x="690621" y="2074708"/>
                    </a:cubicBezTo>
                    <a:cubicBezTo>
                      <a:pt x="685867" y="2082632"/>
                      <a:pt x="681641" y="2089499"/>
                      <a:pt x="677415" y="2096630"/>
                    </a:cubicBezTo>
                    <a:cubicBezTo>
                      <a:pt x="673454" y="2102969"/>
                      <a:pt x="669756" y="2109836"/>
                      <a:pt x="669492" y="2117231"/>
                    </a:cubicBezTo>
                    <a:cubicBezTo>
                      <a:pt x="668435" y="2141529"/>
                      <a:pt x="653909" y="2157376"/>
                      <a:pt x="635157" y="2169261"/>
                    </a:cubicBezTo>
                    <a:cubicBezTo>
                      <a:pt x="609538" y="2185108"/>
                      <a:pt x="582863" y="2199634"/>
                      <a:pt x="552754" y="2205709"/>
                    </a:cubicBezTo>
                    <a:cubicBezTo>
                      <a:pt x="535322" y="2209406"/>
                      <a:pt x="527927" y="2224989"/>
                      <a:pt x="533738" y="2242157"/>
                    </a:cubicBezTo>
                    <a:cubicBezTo>
                      <a:pt x="538756" y="2256419"/>
                      <a:pt x="548792" y="2265134"/>
                      <a:pt x="563846" y="2267511"/>
                    </a:cubicBezTo>
                    <a:cubicBezTo>
                      <a:pt x="613764" y="2274643"/>
                      <a:pt x="662625" y="2274114"/>
                      <a:pt x="710429" y="2254042"/>
                    </a:cubicBezTo>
                    <a:cubicBezTo>
                      <a:pt x="730766" y="2245326"/>
                      <a:pt x="752159" y="2237667"/>
                      <a:pt x="773553" y="2231856"/>
                    </a:cubicBezTo>
                    <a:cubicBezTo>
                      <a:pt x="824262" y="2217594"/>
                      <a:pt x="871803" y="2194880"/>
                      <a:pt x="921984" y="2178769"/>
                    </a:cubicBezTo>
                    <a:cubicBezTo>
                      <a:pt x="940472" y="2172959"/>
                      <a:pt x="957111" y="2163715"/>
                      <a:pt x="972430" y="2151566"/>
                    </a:cubicBezTo>
                    <a:cubicBezTo>
                      <a:pt x="979033" y="2146283"/>
                      <a:pt x="984843" y="2141265"/>
                      <a:pt x="989333" y="2134398"/>
                    </a:cubicBezTo>
                    <a:cubicBezTo>
                      <a:pt x="994087" y="2127531"/>
                      <a:pt x="993295" y="2121721"/>
                      <a:pt x="987749" y="2115382"/>
                    </a:cubicBezTo>
                    <a:cubicBezTo>
                      <a:pt x="973751" y="2099535"/>
                      <a:pt x="962130" y="2082104"/>
                      <a:pt x="952093" y="2063616"/>
                    </a:cubicBezTo>
                    <a:cubicBezTo>
                      <a:pt x="944170" y="2049089"/>
                      <a:pt x="934662" y="2035356"/>
                      <a:pt x="923041" y="2023735"/>
                    </a:cubicBezTo>
                    <a:cubicBezTo>
                      <a:pt x="912212" y="2012642"/>
                      <a:pt x="903496" y="2000228"/>
                      <a:pt x="889763" y="1990984"/>
                    </a:cubicBezTo>
                    <a:cubicBezTo>
                      <a:pt x="874972" y="1981212"/>
                      <a:pt x="869426" y="1961668"/>
                      <a:pt x="858861" y="1947142"/>
                    </a:cubicBezTo>
                    <a:cubicBezTo>
                      <a:pt x="844071" y="1926805"/>
                      <a:pt x="833771" y="1903827"/>
                      <a:pt x="821093" y="1882170"/>
                    </a:cubicBezTo>
                    <a:cubicBezTo>
                      <a:pt x="799436" y="1845458"/>
                      <a:pt x="778571" y="1808218"/>
                      <a:pt x="759555" y="1770186"/>
                    </a:cubicBezTo>
                    <a:cubicBezTo>
                      <a:pt x="744236" y="1739548"/>
                      <a:pt x="729446" y="1709440"/>
                      <a:pt x="725748" y="1675105"/>
                    </a:cubicBezTo>
                    <a:cubicBezTo>
                      <a:pt x="723635" y="1656353"/>
                      <a:pt x="716504" y="1638393"/>
                      <a:pt x="709109" y="1620961"/>
                    </a:cubicBezTo>
                    <a:cubicBezTo>
                      <a:pt x="692734" y="1583193"/>
                      <a:pt x="670020" y="1548859"/>
                      <a:pt x="643609" y="1517165"/>
                    </a:cubicBezTo>
                    <a:cubicBezTo>
                      <a:pt x="641496" y="1514788"/>
                      <a:pt x="639647" y="1511883"/>
                      <a:pt x="635949" y="1507128"/>
                    </a:cubicBezTo>
                    <a:cubicBezTo>
                      <a:pt x="689036" y="1522711"/>
                      <a:pt x="740274" y="1525881"/>
                      <a:pt x="792041" y="1524560"/>
                    </a:cubicBezTo>
                    <a:cubicBezTo>
                      <a:pt x="858597" y="1522711"/>
                      <a:pt x="924626" y="1516372"/>
                      <a:pt x="990654" y="1507393"/>
                    </a:cubicBezTo>
                    <a:cubicBezTo>
                      <a:pt x="996464" y="1506600"/>
                      <a:pt x="999634" y="1507657"/>
                      <a:pt x="1002275" y="1512939"/>
                    </a:cubicBezTo>
                    <a:cubicBezTo>
                      <a:pt x="1012839" y="1534068"/>
                      <a:pt x="1026045" y="1553613"/>
                      <a:pt x="1039779" y="1572893"/>
                    </a:cubicBezTo>
                    <a:cubicBezTo>
                      <a:pt x="1086527" y="1637601"/>
                      <a:pt x="1139878" y="1696762"/>
                      <a:pt x="1190852" y="1758036"/>
                    </a:cubicBezTo>
                    <a:cubicBezTo>
                      <a:pt x="1218848" y="1791579"/>
                      <a:pt x="1249749" y="1823008"/>
                      <a:pt x="1274840" y="1858664"/>
                    </a:cubicBezTo>
                    <a:cubicBezTo>
                      <a:pt x="1291479" y="1882170"/>
                      <a:pt x="1305213" y="1907525"/>
                      <a:pt x="1320268" y="1932087"/>
                    </a:cubicBezTo>
                    <a:cubicBezTo>
                      <a:pt x="1339020" y="1962460"/>
                      <a:pt x="1362526" y="1987815"/>
                      <a:pt x="1398709" y="1997323"/>
                    </a:cubicBezTo>
                    <a:cubicBezTo>
                      <a:pt x="1416141" y="2001813"/>
                      <a:pt x="1430403" y="2011321"/>
                      <a:pt x="1443873" y="2022678"/>
                    </a:cubicBezTo>
                    <a:cubicBezTo>
                      <a:pt x="1528125" y="2096102"/>
                      <a:pt x="1614226" y="2167148"/>
                      <a:pt x="1702440" y="2235554"/>
                    </a:cubicBezTo>
                    <a:cubicBezTo>
                      <a:pt x="1756055" y="2277019"/>
                      <a:pt x="1802275" y="2325616"/>
                      <a:pt x="1842156" y="2380024"/>
                    </a:cubicBezTo>
                    <a:cubicBezTo>
                      <a:pt x="1844269" y="2382665"/>
                      <a:pt x="1847438" y="2385042"/>
                      <a:pt x="1847438" y="2389004"/>
                    </a:cubicBezTo>
                    <a:cubicBezTo>
                      <a:pt x="1846646" y="2389268"/>
                      <a:pt x="1846118" y="2390060"/>
                      <a:pt x="1845589" y="2389796"/>
                    </a:cubicBezTo>
                    <a:cubicBezTo>
                      <a:pt x="1833704" y="2387683"/>
                      <a:pt x="1822876" y="2392437"/>
                      <a:pt x="1818914" y="2401681"/>
                    </a:cubicBezTo>
                    <a:cubicBezTo>
                      <a:pt x="1815216" y="2409869"/>
                      <a:pt x="1818386" y="2418584"/>
                      <a:pt x="1828950" y="2426244"/>
                    </a:cubicBezTo>
                    <a:cubicBezTo>
                      <a:pt x="1836874" y="2432054"/>
                      <a:pt x="1843477" y="2438657"/>
                      <a:pt x="1847702" y="2447637"/>
                    </a:cubicBezTo>
                    <a:cubicBezTo>
                      <a:pt x="1848759" y="2449750"/>
                      <a:pt x="1850079" y="2452655"/>
                      <a:pt x="1852192" y="2453447"/>
                    </a:cubicBezTo>
                    <a:cubicBezTo>
                      <a:pt x="1869360" y="2460843"/>
                      <a:pt x="1870944" y="2475369"/>
                      <a:pt x="1872001" y="2491480"/>
                    </a:cubicBezTo>
                    <a:cubicBezTo>
                      <a:pt x="1873057" y="2507062"/>
                      <a:pt x="1874378" y="2522909"/>
                      <a:pt x="1882301" y="2536907"/>
                    </a:cubicBezTo>
                    <a:cubicBezTo>
                      <a:pt x="1889168" y="2549321"/>
                      <a:pt x="1898148" y="2551962"/>
                      <a:pt x="1910825" y="2545887"/>
                    </a:cubicBezTo>
                    <a:cubicBezTo>
                      <a:pt x="1912410" y="2545095"/>
                      <a:pt x="1913731" y="2544038"/>
                      <a:pt x="1916372" y="2544831"/>
                    </a:cubicBezTo>
                    <a:cubicBezTo>
                      <a:pt x="1915844" y="2554075"/>
                      <a:pt x="1916108" y="2564375"/>
                      <a:pt x="1922711" y="2571770"/>
                    </a:cubicBezTo>
                    <a:cubicBezTo>
                      <a:pt x="1932747" y="2583127"/>
                      <a:pt x="1933011" y="2596069"/>
                      <a:pt x="1931690" y="2609802"/>
                    </a:cubicBezTo>
                    <a:cubicBezTo>
                      <a:pt x="1930106" y="2627234"/>
                      <a:pt x="1927200" y="2644137"/>
                      <a:pt x="1919277" y="2660248"/>
                    </a:cubicBezTo>
                    <a:cubicBezTo>
                      <a:pt x="1913995" y="2670813"/>
                      <a:pt x="1911882" y="2682434"/>
                      <a:pt x="1909241" y="2693791"/>
                    </a:cubicBezTo>
                    <a:cubicBezTo>
                      <a:pt x="1905279" y="2711222"/>
                      <a:pt x="1910297" y="2724956"/>
                      <a:pt x="1925616" y="2734464"/>
                    </a:cubicBezTo>
                    <a:cubicBezTo>
                      <a:pt x="1934331" y="2734464"/>
                      <a:pt x="1941199" y="2734464"/>
                      <a:pt x="1949914" y="2734464"/>
                    </a:cubicBezTo>
                    <a:cubicBezTo>
                      <a:pt x="1954932" y="2731823"/>
                      <a:pt x="1961535" y="2732351"/>
                      <a:pt x="1965761" y="2728654"/>
                    </a:cubicBezTo>
                    <a:cubicBezTo>
                      <a:pt x="1981872" y="2713863"/>
                      <a:pt x="2000624" y="2701450"/>
                      <a:pt x="2012773" y="2682698"/>
                    </a:cubicBezTo>
                    <a:cubicBezTo>
                      <a:pt x="2025451" y="2662889"/>
                      <a:pt x="2036543" y="2642289"/>
                      <a:pt x="2044467" y="2620103"/>
                    </a:cubicBezTo>
                    <a:cubicBezTo>
                      <a:pt x="2053975" y="2593163"/>
                      <a:pt x="2065596" y="2566752"/>
                      <a:pt x="2072199" y="2538492"/>
                    </a:cubicBezTo>
                    <a:cubicBezTo>
                      <a:pt x="2082235" y="2495177"/>
                      <a:pt x="2093856" y="2452919"/>
                      <a:pt x="2104685" y="2409604"/>
                    </a:cubicBezTo>
                    <a:cubicBezTo>
                      <a:pt x="2114457" y="2369987"/>
                      <a:pt x="2137963" y="2331691"/>
                      <a:pt x="2128455" y="2306600"/>
                    </a:cubicBezTo>
                    <a:cubicBezTo>
                      <a:pt x="2118683" y="2279397"/>
                      <a:pt x="2076689" y="2267247"/>
                      <a:pt x="2029941" y="2268832"/>
                    </a:cubicBezTo>
                    <a:close/>
                    <a:moveTo>
                      <a:pt x="65200" y="483689"/>
                    </a:moveTo>
                    <a:cubicBezTo>
                      <a:pt x="65993" y="485273"/>
                      <a:pt x="67049" y="486858"/>
                      <a:pt x="67841" y="488179"/>
                    </a:cubicBezTo>
                    <a:cubicBezTo>
                      <a:pt x="66785" y="487122"/>
                      <a:pt x="65993" y="485537"/>
                      <a:pt x="65200" y="483689"/>
                    </a:cubicBezTo>
                    <a:close/>
                    <a:moveTo>
                      <a:pt x="1847966" y="2414094"/>
                    </a:moveTo>
                    <a:cubicBezTo>
                      <a:pt x="1843741" y="2412510"/>
                      <a:pt x="1838194" y="2413302"/>
                      <a:pt x="1835817" y="2408284"/>
                    </a:cubicBezTo>
                    <a:cubicBezTo>
                      <a:pt x="1835553" y="2408020"/>
                      <a:pt x="1836874" y="2406435"/>
                      <a:pt x="1837666" y="2406435"/>
                    </a:cubicBezTo>
                    <a:cubicBezTo>
                      <a:pt x="1842948" y="2406171"/>
                      <a:pt x="1846646" y="2409076"/>
                      <a:pt x="1849815" y="2413566"/>
                    </a:cubicBezTo>
                    <a:cubicBezTo>
                      <a:pt x="1848495" y="2413830"/>
                      <a:pt x="1848231" y="2414094"/>
                      <a:pt x="1847966" y="2414094"/>
                    </a:cubicBezTo>
                    <a:close/>
                    <a:moveTo>
                      <a:pt x="1891017" y="2500724"/>
                    </a:moveTo>
                    <a:cubicBezTo>
                      <a:pt x="1897092" y="2508647"/>
                      <a:pt x="1901582" y="2517363"/>
                      <a:pt x="1901846" y="2530833"/>
                    </a:cubicBezTo>
                    <a:cubicBezTo>
                      <a:pt x="1892338" y="2520796"/>
                      <a:pt x="1892602" y="2510232"/>
                      <a:pt x="1891017" y="2500724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 w="2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7" name="Graphic 10">
                <a:extLst>
                  <a:ext uri="{FF2B5EF4-FFF2-40B4-BE49-F238E27FC236}">
                    <a16:creationId xmlns:a16="http://schemas.microsoft.com/office/drawing/2014/main" id="{8A938F95-33B6-4755-B3AD-6F9EAD29DC1D}"/>
                  </a:ext>
                </a:extLst>
              </p:cNvPr>
              <p:cNvSpPr/>
              <p:nvPr/>
            </p:nvSpPr>
            <p:spPr>
              <a:xfrm flipH="1">
                <a:off x="-2574603" y="-1161654"/>
                <a:ext cx="6578401" cy="5941376"/>
              </a:xfrm>
              <a:custGeom>
                <a:avLst/>
                <a:gdLst>
                  <a:gd name="connsiteX0" fmla="*/ 44313 w 2823151"/>
                  <a:gd name="connsiteY0" fmla="*/ 2550154 h 2549768"/>
                  <a:gd name="connsiteX1" fmla="*/ 734 w 2823151"/>
                  <a:gd name="connsiteY1" fmla="*/ 2446485 h 2549768"/>
                  <a:gd name="connsiteX2" fmla="*/ 10208 w 2823151"/>
                  <a:gd name="connsiteY2" fmla="*/ 2351478 h 2549768"/>
                  <a:gd name="connsiteX3" fmla="*/ 13185 w 2823151"/>
                  <a:gd name="connsiteY3" fmla="*/ 2327388 h 2549768"/>
                  <a:gd name="connsiteX4" fmla="*/ 1817 w 2823151"/>
                  <a:gd name="connsiteY4" fmla="*/ 2133313 h 2549768"/>
                  <a:gd name="connsiteX5" fmla="*/ 14268 w 2823151"/>
                  <a:gd name="connsiteY5" fmla="*/ 2059960 h 2549768"/>
                  <a:gd name="connsiteX6" fmla="*/ 74899 w 2823151"/>
                  <a:gd name="connsiteY6" fmla="*/ 2046426 h 2549768"/>
                  <a:gd name="connsiteX7" fmla="*/ 101967 w 2823151"/>
                  <a:gd name="connsiteY7" fmla="*/ 2051840 h 2549768"/>
                  <a:gd name="connsiteX8" fmla="*/ 125245 w 2823151"/>
                  <a:gd name="connsiteY8" fmla="*/ 2058336 h 2549768"/>
                  <a:gd name="connsiteX9" fmla="*/ 195079 w 2823151"/>
                  <a:gd name="connsiteY9" fmla="*/ 2050486 h 2549768"/>
                  <a:gd name="connsiteX10" fmla="*/ 328523 w 2823151"/>
                  <a:gd name="connsiteY10" fmla="*/ 1931930 h 2549768"/>
                  <a:gd name="connsiteX11" fmla="*/ 403771 w 2823151"/>
                  <a:gd name="connsiteY11" fmla="*/ 1852893 h 2549768"/>
                  <a:gd name="connsiteX12" fmla="*/ 473064 w 2823151"/>
                  <a:gd name="connsiteY12" fmla="*/ 1774668 h 2549768"/>
                  <a:gd name="connsiteX13" fmla="*/ 568071 w 2823151"/>
                  <a:gd name="connsiteY13" fmla="*/ 1697796 h 2549768"/>
                  <a:gd name="connsiteX14" fmla="*/ 649003 w 2823151"/>
                  <a:gd name="connsiteY14" fmla="*/ 1653405 h 2549768"/>
                  <a:gd name="connsiteX15" fmla="*/ 708823 w 2823151"/>
                  <a:gd name="connsiteY15" fmla="*/ 1625255 h 2549768"/>
                  <a:gd name="connsiteX16" fmla="*/ 727499 w 2823151"/>
                  <a:gd name="connsiteY16" fmla="*/ 1613886 h 2549768"/>
                  <a:gd name="connsiteX17" fmla="*/ 795168 w 2823151"/>
                  <a:gd name="connsiteY17" fmla="*/ 1552713 h 2549768"/>
                  <a:gd name="connsiteX18" fmla="*/ 820341 w 2823151"/>
                  <a:gd name="connsiteY18" fmla="*/ 1515631 h 2549768"/>
                  <a:gd name="connsiteX19" fmla="*/ 867439 w 2823151"/>
                  <a:gd name="connsiteY19" fmla="*/ 1442819 h 2549768"/>
                  <a:gd name="connsiteX20" fmla="*/ 981393 w 2823151"/>
                  <a:gd name="connsiteY20" fmla="*/ 1296383 h 2549768"/>
                  <a:gd name="connsiteX21" fmla="*/ 1016581 w 2823151"/>
                  <a:gd name="connsiteY21" fmla="*/ 1263090 h 2549768"/>
                  <a:gd name="connsiteX22" fmla="*/ 1046356 w 2823151"/>
                  <a:gd name="connsiteY22" fmla="*/ 1222759 h 2549768"/>
                  <a:gd name="connsiteX23" fmla="*/ 1065303 w 2823151"/>
                  <a:gd name="connsiteY23" fmla="*/ 1157797 h 2549768"/>
                  <a:gd name="connsiteX24" fmla="*/ 1114566 w 2823151"/>
                  <a:gd name="connsiteY24" fmla="*/ 1020023 h 2549768"/>
                  <a:gd name="connsiteX25" fmla="*/ 1167618 w 2823151"/>
                  <a:gd name="connsiteY25" fmla="*/ 962910 h 2549768"/>
                  <a:gd name="connsiteX26" fmla="*/ 1210385 w 2823151"/>
                  <a:gd name="connsiteY26" fmla="*/ 936113 h 2549768"/>
                  <a:gd name="connsiteX27" fmla="*/ 1265603 w 2823151"/>
                  <a:gd name="connsiteY27" fmla="*/ 900925 h 2549768"/>
                  <a:gd name="connsiteX28" fmla="*/ 1275348 w 2823151"/>
                  <a:gd name="connsiteY28" fmla="*/ 896053 h 2549768"/>
                  <a:gd name="connsiteX29" fmla="*/ 1319738 w 2823151"/>
                  <a:gd name="connsiteY29" fmla="*/ 866279 h 2549768"/>
                  <a:gd name="connsiteX30" fmla="*/ 1368189 w 2823151"/>
                  <a:gd name="connsiteY30" fmla="*/ 823783 h 2549768"/>
                  <a:gd name="connsiteX31" fmla="*/ 1397152 w 2823151"/>
                  <a:gd name="connsiteY31" fmla="*/ 795362 h 2549768"/>
                  <a:gd name="connsiteX32" fmla="*/ 1426926 w 2823151"/>
                  <a:gd name="connsiteY32" fmla="*/ 764505 h 2549768"/>
                  <a:gd name="connsiteX33" fmla="*/ 1438565 w 2823151"/>
                  <a:gd name="connsiteY33" fmla="*/ 753136 h 2549768"/>
                  <a:gd name="connsiteX34" fmla="*/ 1474294 w 2823151"/>
                  <a:gd name="connsiteY34" fmla="*/ 707121 h 2549768"/>
                  <a:gd name="connsiteX35" fmla="*/ 1506234 w 2823151"/>
                  <a:gd name="connsiteY35" fmla="*/ 658400 h 2549768"/>
                  <a:gd name="connsiteX36" fmla="*/ 1524369 w 2823151"/>
                  <a:gd name="connsiteY36" fmla="*/ 635122 h 2549768"/>
                  <a:gd name="connsiteX37" fmla="*/ 1642384 w 2823151"/>
                  <a:gd name="connsiteY37" fmla="*/ 499784 h 2549768"/>
                  <a:gd name="connsiteX38" fmla="*/ 1685151 w 2823151"/>
                  <a:gd name="connsiteY38" fmla="*/ 458370 h 2549768"/>
                  <a:gd name="connsiteX39" fmla="*/ 1744429 w 2823151"/>
                  <a:gd name="connsiteY39" fmla="*/ 385017 h 2549768"/>
                  <a:gd name="connsiteX40" fmla="*/ 1738745 w 2823151"/>
                  <a:gd name="connsiteY40" fmla="*/ 361739 h 2549768"/>
                  <a:gd name="connsiteX41" fmla="*/ 1641031 w 2823151"/>
                  <a:gd name="connsiteY41" fmla="*/ 283513 h 2549768"/>
                  <a:gd name="connsiteX42" fmla="*/ 1602595 w 2823151"/>
                  <a:gd name="connsiteY42" fmla="*/ 248867 h 2549768"/>
                  <a:gd name="connsiteX43" fmla="*/ 1585813 w 2823151"/>
                  <a:gd name="connsiteY43" fmla="*/ 242912 h 2549768"/>
                  <a:gd name="connsiteX44" fmla="*/ 1455076 w 2823151"/>
                  <a:gd name="connsiteY44" fmla="*/ 238311 h 2549768"/>
                  <a:gd name="connsiteX45" fmla="*/ 1364129 w 2823151"/>
                  <a:gd name="connsiteY45" fmla="*/ 221258 h 2549768"/>
                  <a:gd name="connsiteX46" fmla="*/ 1182776 w 2823151"/>
                  <a:gd name="connsiteY46" fmla="*/ 226401 h 2549768"/>
                  <a:gd name="connsiteX47" fmla="*/ 1140010 w 2823151"/>
                  <a:gd name="connsiteY47" fmla="*/ 243724 h 2549768"/>
                  <a:gd name="connsiteX48" fmla="*/ 1109694 w 2823151"/>
                  <a:gd name="connsiteY48" fmla="*/ 255904 h 2549768"/>
                  <a:gd name="connsiteX49" fmla="*/ 1039318 w 2823151"/>
                  <a:gd name="connsiteY49" fmla="*/ 310852 h 2549768"/>
                  <a:gd name="connsiteX50" fmla="*/ 1035258 w 2823151"/>
                  <a:gd name="connsiteY50" fmla="*/ 336837 h 2549768"/>
                  <a:gd name="connsiteX51" fmla="*/ 1030115 w 2823151"/>
                  <a:gd name="connsiteY51" fmla="*/ 348746 h 2549768"/>
                  <a:gd name="connsiteX52" fmla="*/ 1007378 w 2823151"/>
                  <a:gd name="connsiteY52" fmla="*/ 341438 h 2549768"/>
                  <a:gd name="connsiteX53" fmla="*/ 1014686 w 2823151"/>
                  <a:gd name="connsiteY53" fmla="*/ 271062 h 2549768"/>
                  <a:gd name="connsiteX54" fmla="*/ 1023348 w 2823151"/>
                  <a:gd name="connsiteY54" fmla="*/ 249950 h 2549768"/>
                  <a:gd name="connsiteX55" fmla="*/ 1017393 w 2823151"/>
                  <a:gd name="connsiteY55" fmla="*/ 241017 h 2549768"/>
                  <a:gd name="connsiteX56" fmla="*/ 960551 w 2823151"/>
                  <a:gd name="connsiteY56" fmla="*/ 236957 h 2549768"/>
                  <a:gd name="connsiteX57" fmla="*/ 864461 w 2823151"/>
                  <a:gd name="connsiteY57" fmla="*/ 246431 h 2549768"/>
                  <a:gd name="connsiteX58" fmla="*/ 850115 w 2823151"/>
                  <a:gd name="connsiteY58" fmla="*/ 232085 h 2549768"/>
                  <a:gd name="connsiteX59" fmla="*/ 862296 w 2823151"/>
                  <a:gd name="connsiteY59" fmla="*/ 212326 h 2549768"/>
                  <a:gd name="connsiteX60" fmla="*/ 948371 w 2823151"/>
                  <a:gd name="connsiteY60" fmla="*/ 194461 h 2549768"/>
                  <a:gd name="connsiteX61" fmla="*/ 962987 w 2823151"/>
                  <a:gd name="connsiteY61" fmla="*/ 184446 h 2549768"/>
                  <a:gd name="connsiteX62" fmla="*/ 953784 w 2823151"/>
                  <a:gd name="connsiteY62" fmla="*/ 182551 h 2549768"/>
                  <a:gd name="connsiteX63" fmla="*/ 853634 w 2823151"/>
                  <a:gd name="connsiteY63" fmla="*/ 176867 h 2549768"/>
                  <a:gd name="connsiteX64" fmla="*/ 836852 w 2823151"/>
                  <a:gd name="connsiteY64" fmla="*/ 144115 h 2549768"/>
                  <a:gd name="connsiteX65" fmla="*/ 852822 w 2823151"/>
                  <a:gd name="connsiteY65" fmla="*/ 138702 h 2549768"/>
                  <a:gd name="connsiteX66" fmla="*/ 958657 w 2823151"/>
                  <a:gd name="connsiteY66" fmla="*/ 141409 h 2549768"/>
                  <a:gd name="connsiteX67" fmla="*/ 970566 w 2823151"/>
                  <a:gd name="connsiteY67" fmla="*/ 137890 h 2549768"/>
                  <a:gd name="connsiteX68" fmla="*/ 938356 w 2823151"/>
                  <a:gd name="connsiteY68" fmla="*/ 128416 h 2549768"/>
                  <a:gd name="connsiteX69" fmla="*/ 879078 w 2823151"/>
                  <a:gd name="connsiteY69" fmla="*/ 108386 h 2549768"/>
                  <a:gd name="connsiteX70" fmla="*/ 869604 w 2823151"/>
                  <a:gd name="connsiteY70" fmla="*/ 82130 h 2549768"/>
                  <a:gd name="connsiteX71" fmla="*/ 892612 w 2823151"/>
                  <a:gd name="connsiteY71" fmla="*/ 72927 h 2549768"/>
                  <a:gd name="connsiteX72" fmla="*/ 986536 w 2823151"/>
                  <a:gd name="connsiteY72" fmla="*/ 100536 h 2549768"/>
                  <a:gd name="connsiteX73" fmla="*/ 995468 w 2823151"/>
                  <a:gd name="connsiteY73" fmla="*/ 96747 h 2549768"/>
                  <a:gd name="connsiteX74" fmla="*/ 995468 w 2823151"/>
                  <a:gd name="connsiteY74" fmla="*/ 87003 h 2549768"/>
                  <a:gd name="connsiteX75" fmla="*/ 957574 w 2823151"/>
                  <a:gd name="connsiteY75" fmla="*/ 43153 h 2549768"/>
                  <a:gd name="connsiteX76" fmla="*/ 943228 w 2823151"/>
                  <a:gd name="connsiteY76" fmla="*/ 29619 h 2549768"/>
                  <a:gd name="connsiteX77" fmla="*/ 940251 w 2823151"/>
                  <a:gd name="connsiteY77" fmla="*/ 6612 h 2549768"/>
                  <a:gd name="connsiteX78" fmla="*/ 962987 w 2823151"/>
                  <a:gd name="connsiteY78" fmla="*/ 2552 h 2549768"/>
                  <a:gd name="connsiteX79" fmla="*/ 975438 w 2823151"/>
                  <a:gd name="connsiteY79" fmla="*/ 11484 h 2549768"/>
                  <a:gd name="connsiteX80" fmla="*/ 995739 w 2823151"/>
                  <a:gd name="connsiteY80" fmla="*/ 29890 h 2549768"/>
                  <a:gd name="connsiteX81" fmla="*/ 1100491 w 2823151"/>
                  <a:gd name="connsiteY81" fmla="*/ 81318 h 2549768"/>
                  <a:gd name="connsiteX82" fmla="*/ 1159498 w 2823151"/>
                  <a:gd name="connsiteY82" fmla="*/ 101890 h 2549768"/>
                  <a:gd name="connsiteX83" fmla="*/ 1211197 w 2823151"/>
                  <a:gd name="connsiteY83" fmla="*/ 106762 h 2549768"/>
                  <a:gd name="connsiteX84" fmla="*/ 1399047 w 2823151"/>
                  <a:gd name="connsiteY84" fmla="*/ 83484 h 2549768"/>
                  <a:gd name="connsiteX85" fmla="*/ 1581753 w 2823151"/>
                  <a:gd name="connsiteY85" fmla="*/ 88897 h 2549768"/>
                  <a:gd name="connsiteX86" fmla="*/ 1602595 w 2823151"/>
                  <a:gd name="connsiteY86" fmla="*/ 90521 h 2549768"/>
                  <a:gd name="connsiteX87" fmla="*/ 1643467 w 2823151"/>
                  <a:gd name="connsiteY87" fmla="*/ 104055 h 2549768"/>
                  <a:gd name="connsiteX88" fmla="*/ 1720610 w 2823151"/>
                  <a:gd name="connsiteY88" fmla="*/ 143033 h 2549768"/>
                  <a:gd name="connsiteX89" fmla="*/ 1783948 w 2823151"/>
                  <a:gd name="connsiteY89" fmla="*/ 173890 h 2549768"/>
                  <a:gd name="connsiteX90" fmla="*/ 1796128 w 2823151"/>
                  <a:gd name="connsiteY90" fmla="*/ 179032 h 2549768"/>
                  <a:gd name="connsiteX91" fmla="*/ 1891135 w 2823151"/>
                  <a:gd name="connsiteY91" fmla="*/ 221258 h 2549768"/>
                  <a:gd name="connsiteX92" fmla="*/ 1976940 w 2823151"/>
                  <a:gd name="connsiteY92" fmla="*/ 261047 h 2549768"/>
                  <a:gd name="connsiteX93" fmla="*/ 2044338 w 2823151"/>
                  <a:gd name="connsiteY93" fmla="*/ 314370 h 2549768"/>
                  <a:gd name="connsiteX94" fmla="*/ 2058955 w 2823151"/>
                  <a:gd name="connsiteY94" fmla="*/ 328987 h 2549768"/>
                  <a:gd name="connsiteX95" fmla="*/ 2077631 w 2823151"/>
                  <a:gd name="connsiteY95" fmla="*/ 321408 h 2549768"/>
                  <a:gd name="connsiteX96" fmla="*/ 2105782 w 2823151"/>
                  <a:gd name="connsiteY96" fmla="*/ 267002 h 2549768"/>
                  <a:gd name="connsiteX97" fmla="*/ 2135556 w 2823151"/>
                  <a:gd name="connsiteY97" fmla="*/ 238311 h 2549768"/>
                  <a:gd name="connsiteX98" fmla="*/ 2188067 w 2823151"/>
                  <a:gd name="connsiteY98" fmla="*/ 213679 h 2549768"/>
                  <a:gd name="connsiteX99" fmla="*/ 2326112 w 2823151"/>
                  <a:gd name="connsiteY99" fmla="*/ 207724 h 2549768"/>
                  <a:gd name="connsiteX100" fmla="*/ 2362382 w 2823151"/>
                  <a:gd name="connsiteY100" fmla="*/ 229649 h 2549768"/>
                  <a:gd name="connsiteX101" fmla="*/ 2390533 w 2823151"/>
                  <a:gd name="connsiteY101" fmla="*/ 244536 h 2549768"/>
                  <a:gd name="connsiteX102" fmla="*/ 2411916 w 2823151"/>
                  <a:gd name="connsiteY102" fmla="*/ 253198 h 2549768"/>
                  <a:gd name="connsiteX103" fmla="*/ 2420578 w 2823151"/>
                  <a:gd name="connsiteY103" fmla="*/ 257529 h 2549768"/>
                  <a:gd name="connsiteX104" fmla="*/ 2445751 w 2823151"/>
                  <a:gd name="connsiteY104" fmla="*/ 280536 h 2549768"/>
                  <a:gd name="connsiteX105" fmla="*/ 2459284 w 2823151"/>
                  <a:gd name="connsiteY105" fmla="*/ 295423 h 2549768"/>
                  <a:gd name="connsiteX106" fmla="*/ 2512608 w 2823151"/>
                  <a:gd name="connsiteY106" fmla="*/ 393949 h 2549768"/>
                  <a:gd name="connsiteX107" fmla="*/ 2513420 w 2823151"/>
                  <a:gd name="connsiteY107" fmla="*/ 403694 h 2549768"/>
                  <a:gd name="connsiteX108" fmla="*/ 2502322 w 2823151"/>
                  <a:gd name="connsiteY108" fmla="*/ 445107 h 2549768"/>
                  <a:gd name="connsiteX109" fmla="*/ 2479856 w 2823151"/>
                  <a:gd name="connsiteY109" fmla="*/ 450250 h 2549768"/>
                  <a:gd name="connsiteX110" fmla="*/ 2440608 w 2823151"/>
                  <a:gd name="connsiteY110" fmla="*/ 445107 h 2549768"/>
                  <a:gd name="connsiteX111" fmla="*/ 2433029 w 2823151"/>
                  <a:gd name="connsiteY111" fmla="*/ 450520 h 2549768"/>
                  <a:gd name="connsiteX112" fmla="*/ 2421931 w 2823151"/>
                  <a:gd name="connsiteY112" fmla="*/ 489227 h 2549768"/>
                  <a:gd name="connsiteX113" fmla="*/ 2408939 w 2823151"/>
                  <a:gd name="connsiteY113" fmla="*/ 500866 h 2549768"/>
                  <a:gd name="connsiteX114" fmla="*/ 2397570 w 2823151"/>
                  <a:gd name="connsiteY114" fmla="*/ 516836 h 2549768"/>
                  <a:gd name="connsiteX115" fmla="*/ 2387826 w 2823151"/>
                  <a:gd name="connsiteY115" fmla="*/ 582069 h 2549768"/>
                  <a:gd name="connsiteX116" fmla="*/ 2374021 w 2823151"/>
                  <a:gd name="connsiteY116" fmla="*/ 593167 h 2549768"/>
                  <a:gd name="connsiteX117" fmla="*/ 2364277 w 2823151"/>
                  <a:gd name="connsiteY117" fmla="*/ 592625 h 2549768"/>
                  <a:gd name="connsiteX118" fmla="*/ 2341811 w 2823151"/>
                  <a:gd name="connsiteY118" fmla="*/ 603723 h 2549768"/>
                  <a:gd name="connsiteX119" fmla="*/ 2341270 w 2823151"/>
                  <a:gd name="connsiteY119" fmla="*/ 604535 h 2549768"/>
                  <a:gd name="connsiteX120" fmla="*/ 2299315 w 2823151"/>
                  <a:gd name="connsiteY120" fmla="*/ 631873 h 2549768"/>
                  <a:gd name="connsiteX121" fmla="*/ 2289300 w 2823151"/>
                  <a:gd name="connsiteY121" fmla="*/ 638099 h 2549768"/>
                  <a:gd name="connsiteX122" fmla="*/ 2291736 w 2823151"/>
                  <a:gd name="connsiteY122" fmla="*/ 645678 h 2549768"/>
                  <a:gd name="connsiteX123" fmla="*/ 2317992 w 2823151"/>
                  <a:gd name="connsiteY123" fmla="*/ 661648 h 2549768"/>
                  <a:gd name="connsiteX124" fmla="*/ 2323946 w 2823151"/>
                  <a:gd name="connsiteY124" fmla="*/ 664084 h 2549768"/>
                  <a:gd name="connsiteX125" fmla="*/ 2402713 w 2823151"/>
                  <a:gd name="connsiteY125" fmla="*/ 711452 h 2549768"/>
                  <a:gd name="connsiteX126" fmla="*/ 2434382 w 2823151"/>
                  <a:gd name="connsiteY126" fmla="*/ 733106 h 2549768"/>
                  <a:gd name="connsiteX127" fmla="*/ 2462803 w 2823151"/>
                  <a:gd name="connsiteY127" fmla="*/ 730670 h 2549768"/>
                  <a:gd name="connsiteX128" fmla="*/ 2480127 w 2823151"/>
                  <a:gd name="connsiteY128" fmla="*/ 715512 h 2549768"/>
                  <a:gd name="connsiteX129" fmla="*/ 2562141 w 2823151"/>
                  <a:gd name="connsiteY129" fmla="*/ 620505 h 2549768"/>
                  <a:gd name="connsiteX130" fmla="*/ 2633870 w 2823151"/>
                  <a:gd name="connsiteY130" fmla="*/ 473799 h 2549768"/>
                  <a:gd name="connsiteX131" fmla="*/ 2630893 w 2823151"/>
                  <a:gd name="connsiteY131" fmla="*/ 441859 h 2549768"/>
                  <a:gd name="connsiteX132" fmla="*/ 2624126 w 2823151"/>
                  <a:gd name="connsiteY132" fmla="*/ 424536 h 2549768"/>
                  <a:gd name="connsiteX133" fmla="*/ 2606262 w 2823151"/>
                  <a:gd name="connsiteY133" fmla="*/ 376355 h 2549768"/>
                  <a:gd name="connsiteX134" fmla="*/ 2556728 w 2823151"/>
                  <a:gd name="connsiteY134" fmla="*/ 330070 h 2549768"/>
                  <a:gd name="connsiteX135" fmla="*/ 2546442 w 2823151"/>
                  <a:gd name="connsiteY135" fmla="*/ 317077 h 2549768"/>
                  <a:gd name="connsiteX136" fmla="*/ 2559705 w 2823151"/>
                  <a:gd name="connsiteY136" fmla="*/ 308416 h 2549768"/>
                  <a:gd name="connsiteX137" fmla="*/ 2592728 w 2823151"/>
                  <a:gd name="connsiteY137" fmla="*/ 309769 h 2549768"/>
                  <a:gd name="connsiteX138" fmla="*/ 2619795 w 2823151"/>
                  <a:gd name="connsiteY138" fmla="*/ 326822 h 2549768"/>
                  <a:gd name="connsiteX139" fmla="*/ 2658502 w 2823151"/>
                  <a:gd name="connsiteY139" fmla="*/ 324386 h 2549768"/>
                  <a:gd name="connsiteX140" fmla="*/ 2674201 w 2823151"/>
                  <a:gd name="connsiteY140" fmla="*/ 269709 h 2549768"/>
                  <a:gd name="connsiteX141" fmla="*/ 2688006 w 2823151"/>
                  <a:gd name="connsiteY141" fmla="*/ 212055 h 2549768"/>
                  <a:gd name="connsiteX142" fmla="*/ 2711555 w 2823151"/>
                  <a:gd name="connsiteY142" fmla="*/ 201769 h 2549768"/>
                  <a:gd name="connsiteX143" fmla="*/ 2719675 w 2823151"/>
                  <a:gd name="connsiteY143" fmla="*/ 219634 h 2549768"/>
                  <a:gd name="connsiteX144" fmla="*/ 2712096 w 2823151"/>
                  <a:gd name="connsiteY144" fmla="*/ 257258 h 2549768"/>
                  <a:gd name="connsiteX145" fmla="*/ 2724006 w 2823151"/>
                  <a:gd name="connsiteY145" fmla="*/ 230732 h 2549768"/>
                  <a:gd name="connsiteX146" fmla="*/ 2734833 w 2823151"/>
                  <a:gd name="connsiteY146" fmla="*/ 200687 h 2549768"/>
                  <a:gd name="connsiteX147" fmla="*/ 2757299 w 2823151"/>
                  <a:gd name="connsiteY147" fmla="*/ 193378 h 2549768"/>
                  <a:gd name="connsiteX148" fmla="*/ 2765419 w 2823151"/>
                  <a:gd name="connsiteY148" fmla="*/ 212055 h 2549768"/>
                  <a:gd name="connsiteX149" fmla="*/ 2769479 w 2823151"/>
                  <a:gd name="connsiteY149" fmla="*/ 219363 h 2549768"/>
                  <a:gd name="connsiteX150" fmla="*/ 2782742 w 2823151"/>
                  <a:gd name="connsiteY150" fmla="*/ 238581 h 2549768"/>
                  <a:gd name="connsiteX151" fmla="*/ 2770291 w 2823151"/>
                  <a:gd name="connsiteY151" fmla="*/ 321137 h 2549768"/>
                  <a:gd name="connsiteX152" fmla="*/ 2773269 w 2823151"/>
                  <a:gd name="connsiteY152" fmla="*/ 337378 h 2549768"/>
                  <a:gd name="connsiteX153" fmla="*/ 2792216 w 2823151"/>
                  <a:gd name="connsiteY153" fmla="*/ 290551 h 2549768"/>
                  <a:gd name="connsiteX154" fmla="*/ 2798442 w 2823151"/>
                  <a:gd name="connsiteY154" fmla="*/ 274310 h 2549768"/>
                  <a:gd name="connsiteX155" fmla="*/ 2823885 w 2823151"/>
                  <a:gd name="connsiteY155" fmla="*/ 275122 h 2549768"/>
                  <a:gd name="connsiteX156" fmla="*/ 2823885 w 2823151"/>
                  <a:gd name="connsiteY156" fmla="*/ 297047 h 2549768"/>
                  <a:gd name="connsiteX157" fmla="*/ 2799253 w 2823151"/>
                  <a:gd name="connsiteY157" fmla="*/ 361468 h 2549768"/>
                  <a:gd name="connsiteX158" fmla="*/ 2798171 w 2823151"/>
                  <a:gd name="connsiteY158" fmla="*/ 376897 h 2549768"/>
                  <a:gd name="connsiteX159" fmla="*/ 2780848 w 2823151"/>
                  <a:gd name="connsiteY159" fmla="*/ 438069 h 2549768"/>
                  <a:gd name="connsiteX160" fmla="*/ 2745660 w 2823151"/>
                  <a:gd name="connsiteY160" fmla="*/ 494641 h 2549768"/>
                  <a:gd name="connsiteX161" fmla="*/ 2707224 w 2823151"/>
                  <a:gd name="connsiteY161" fmla="*/ 583964 h 2549768"/>
                  <a:gd name="connsiteX162" fmla="*/ 2675555 w 2823151"/>
                  <a:gd name="connsiteY162" fmla="*/ 675182 h 2549768"/>
                  <a:gd name="connsiteX163" fmla="*/ 2616277 w 2823151"/>
                  <a:gd name="connsiteY163" fmla="*/ 788054 h 2549768"/>
                  <a:gd name="connsiteX164" fmla="*/ 2565389 w 2823151"/>
                  <a:gd name="connsiteY164" fmla="*/ 862219 h 2549768"/>
                  <a:gd name="connsiteX165" fmla="*/ 2543735 w 2823151"/>
                  <a:gd name="connsiteY165" fmla="*/ 891452 h 2549768"/>
                  <a:gd name="connsiteX166" fmla="*/ 2494743 w 2823151"/>
                  <a:gd name="connsiteY166" fmla="*/ 911752 h 2549768"/>
                  <a:gd name="connsiteX167" fmla="*/ 2442773 w 2823151"/>
                  <a:gd name="connsiteY167" fmla="*/ 897136 h 2549768"/>
                  <a:gd name="connsiteX168" fmla="*/ 2302563 w 2823151"/>
                  <a:gd name="connsiteY168" fmla="*/ 851392 h 2549768"/>
                  <a:gd name="connsiteX169" fmla="*/ 2193481 w 2823151"/>
                  <a:gd name="connsiteY169" fmla="*/ 799693 h 2549768"/>
                  <a:gd name="connsiteX170" fmla="*/ 2180759 w 2823151"/>
                  <a:gd name="connsiteY170" fmla="*/ 797527 h 2549768"/>
                  <a:gd name="connsiteX171" fmla="*/ 2158834 w 2823151"/>
                  <a:gd name="connsiteY171" fmla="*/ 789678 h 2549768"/>
                  <a:gd name="connsiteX172" fmla="*/ 2109571 w 2823151"/>
                  <a:gd name="connsiteY172" fmla="*/ 754490 h 2549768"/>
                  <a:gd name="connsiteX173" fmla="*/ 2085481 w 2823151"/>
                  <a:gd name="connsiteY173" fmla="*/ 760174 h 2549768"/>
                  <a:gd name="connsiteX174" fmla="*/ 2005631 w 2823151"/>
                  <a:gd name="connsiteY174" fmla="*/ 818099 h 2549768"/>
                  <a:gd name="connsiteX175" fmla="*/ 1927406 w 2823151"/>
                  <a:gd name="connsiteY175" fmla="*/ 850850 h 2549768"/>
                  <a:gd name="connsiteX176" fmla="*/ 1841331 w 2823151"/>
                  <a:gd name="connsiteY176" fmla="*/ 908775 h 2549768"/>
                  <a:gd name="connsiteX177" fmla="*/ 1799376 w 2823151"/>
                  <a:gd name="connsiteY177" fmla="*/ 936925 h 2549768"/>
                  <a:gd name="connsiteX178" fmla="*/ 1723858 w 2823151"/>
                  <a:gd name="connsiteY178" fmla="*/ 981858 h 2549768"/>
                  <a:gd name="connsiteX179" fmla="*/ 1646444 w 2823151"/>
                  <a:gd name="connsiteY179" fmla="*/ 1037887 h 2549768"/>
                  <a:gd name="connsiteX180" fmla="*/ 1640219 w 2823151"/>
                  <a:gd name="connsiteY180" fmla="*/ 1044925 h 2549768"/>
                  <a:gd name="connsiteX181" fmla="*/ 1648339 w 2823151"/>
                  <a:gd name="connsiteY181" fmla="*/ 1048444 h 2549768"/>
                  <a:gd name="connsiteX182" fmla="*/ 1745512 w 2823151"/>
                  <a:gd name="connsiteY182" fmla="*/ 1085256 h 2549768"/>
                  <a:gd name="connsiteX183" fmla="*/ 1756339 w 2823151"/>
                  <a:gd name="connsiteY183" fmla="*/ 1090669 h 2549768"/>
                  <a:gd name="connsiteX184" fmla="*/ 1852429 w 2823151"/>
                  <a:gd name="connsiteY184" fmla="*/ 1143722 h 2549768"/>
                  <a:gd name="connsiteX185" fmla="*/ 1962865 w 2823151"/>
                  <a:gd name="connsiteY185" fmla="*/ 1205165 h 2549768"/>
                  <a:gd name="connsiteX186" fmla="*/ 2099827 w 2823151"/>
                  <a:gd name="connsiteY186" fmla="*/ 1282849 h 2549768"/>
                  <a:gd name="connsiteX187" fmla="*/ 2145571 w 2823151"/>
                  <a:gd name="connsiteY187" fmla="*/ 1316413 h 2549768"/>
                  <a:gd name="connsiteX188" fmla="*/ 2157751 w 2823151"/>
                  <a:gd name="connsiteY188" fmla="*/ 1347541 h 2549768"/>
                  <a:gd name="connsiteX189" fmla="*/ 2130954 w 2823151"/>
                  <a:gd name="connsiteY189" fmla="*/ 1434428 h 2549768"/>
                  <a:gd name="connsiteX190" fmla="*/ 2034052 w 2823151"/>
                  <a:gd name="connsiteY190" fmla="*/ 1545405 h 2549768"/>
                  <a:gd name="connsiteX191" fmla="*/ 1898985 w 2823151"/>
                  <a:gd name="connsiteY191" fmla="*/ 1686157 h 2549768"/>
                  <a:gd name="connsiteX192" fmla="*/ 1822654 w 2823151"/>
                  <a:gd name="connsiteY192" fmla="*/ 1754367 h 2549768"/>
                  <a:gd name="connsiteX193" fmla="*/ 1742264 w 2823151"/>
                  <a:gd name="connsiteY193" fmla="*/ 1844231 h 2549768"/>
                  <a:gd name="connsiteX194" fmla="*/ 1693813 w 2823151"/>
                  <a:gd name="connsiteY194" fmla="*/ 1938968 h 2549768"/>
                  <a:gd name="connsiteX195" fmla="*/ 1701933 w 2823151"/>
                  <a:gd name="connsiteY195" fmla="*/ 1973073 h 2549768"/>
                  <a:gd name="connsiteX196" fmla="*/ 1698685 w 2823151"/>
                  <a:gd name="connsiteY196" fmla="*/ 1987419 h 2549768"/>
                  <a:gd name="connsiteX197" fmla="*/ 1697602 w 2823151"/>
                  <a:gd name="connsiteY197" fmla="*/ 1997434 h 2549768"/>
                  <a:gd name="connsiteX198" fmla="*/ 1748489 w 2823151"/>
                  <a:gd name="connsiteY198" fmla="*/ 2055629 h 2549768"/>
                  <a:gd name="connsiteX199" fmla="*/ 1790444 w 2823151"/>
                  <a:gd name="connsiteY199" fmla="*/ 2082697 h 2549768"/>
                  <a:gd name="connsiteX200" fmla="*/ 1806143 w 2823151"/>
                  <a:gd name="connsiteY200" fmla="*/ 2100020 h 2549768"/>
                  <a:gd name="connsiteX201" fmla="*/ 1818865 w 2823151"/>
                  <a:gd name="connsiteY201" fmla="*/ 2107058 h 2549768"/>
                  <a:gd name="connsiteX202" fmla="*/ 1877331 w 2823151"/>
                  <a:gd name="connsiteY202" fmla="*/ 2117885 h 2549768"/>
                  <a:gd name="connsiteX203" fmla="*/ 1909541 w 2823151"/>
                  <a:gd name="connsiteY203" fmla="*/ 2160652 h 2549768"/>
                  <a:gd name="connsiteX204" fmla="*/ 1883015 w 2823151"/>
                  <a:gd name="connsiteY204" fmla="*/ 2198005 h 2549768"/>
                  <a:gd name="connsiteX205" fmla="*/ 1818594 w 2823151"/>
                  <a:gd name="connsiteY205" fmla="*/ 2210997 h 2549768"/>
                  <a:gd name="connsiteX206" fmla="*/ 1755797 w 2823151"/>
                  <a:gd name="connsiteY206" fmla="*/ 2209373 h 2549768"/>
                  <a:gd name="connsiteX207" fmla="*/ 1685422 w 2823151"/>
                  <a:gd name="connsiteY207" fmla="*/ 2189614 h 2549768"/>
                  <a:gd name="connsiteX208" fmla="*/ 1546294 w 2823151"/>
                  <a:gd name="connsiteY208" fmla="*/ 2131960 h 2549768"/>
                  <a:gd name="connsiteX209" fmla="*/ 1471588 w 2823151"/>
                  <a:gd name="connsiteY209" fmla="*/ 2105975 h 2549768"/>
                  <a:gd name="connsiteX210" fmla="*/ 1412310 w 2823151"/>
                  <a:gd name="connsiteY210" fmla="*/ 2073223 h 2549768"/>
                  <a:gd name="connsiteX211" fmla="*/ 1397964 w 2823151"/>
                  <a:gd name="connsiteY211" fmla="*/ 2052652 h 2549768"/>
                  <a:gd name="connsiteX212" fmla="*/ 1405813 w 2823151"/>
                  <a:gd name="connsiteY212" fmla="*/ 2032622 h 2549768"/>
                  <a:gd name="connsiteX213" fmla="*/ 1437482 w 2823151"/>
                  <a:gd name="connsiteY213" fmla="*/ 1993644 h 2549768"/>
                  <a:gd name="connsiteX214" fmla="*/ 1459407 w 2823151"/>
                  <a:gd name="connsiteY214" fmla="*/ 1950878 h 2549768"/>
                  <a:gd name="connsiteX215" fmla="*/ 1481061 w 2823151"/>
                  <a:gd name="connsiteY215" fmla="*/ 1913795 h 2549768"/>
                  <a:gd name="connsiteX216" fmla="*/ 1501633 w 2823151"/>
                  <a:gd name="connsiteY216" fmla="*/ 1904863 h 2549768"/>
                  <a:gd name="connsiteX217" fmla="*/ 1514084 w 2823151"/>
                  <a:gd name="connsiteY217" fmla="*/ 1901344 h 2549768"/>
                  <a:gd name="connsiteX218" fmla="*/ 1532219 w 2823151"/>
                  <a:gd name="connsiteY218" fmla="*/ 1878066 h 2549768"/>
                  <a:gd name="connsiteX219" fmla="*/ 1558475 w 2823151"/>
                  <a:gd name="connsiteY219" fmla="*/ 1840171 h 2549768"/>
                  <a:gd name="connsiteX220" fmla="*/ 1610174 w 2823151"/>
                  <a:gd name="connsiteY220" fmla="*/ 1774126 h 2549768"/>
                  <a:gd name="connsiteX221" fmla="*/ 1668369 w 2823151"/>
                  <a:gd name="connsiteY221" fmla="*/ 1683720 h 2549768"/>
                  <a:gd name="connsiteX222" fmla="*/ 1711407 w 2823151"/>
                  <a:gd name="connsiteY222" fmla="*/ 1613345 h 2549768"/>
                  <a:gd name="connsiteX223" fmla="*/ 1746594 w 2823151"/>
                  <a:gd name="connsiteY223" fmla="*/ 1547300 h 2549768"/>
                  <a:gd name="connsiteX224" fmla="*/ 1775557 w 2823151"/>
                  <a:gd name="connsiteY224" fmla="*/ 1502097 h 2549768"/>
                  <a:gd name="connsiteX225" fmla="*/ 1844309 w 2823151"/>
                  <a:gd name="connsiteY225" fmla="*/ 1426037 h 2549768"/>
                  <a:gd name="connsiteX226" fmla="*/ 1841060 w 2823151"/>
                  <a:gd name="connsiteY226" fmla="*/ 1414668 h 2549768"/>
                  <a:gd name="connsiteX227" fmla="*/ 1708700 w 2823151"/>
                  <a:gd name="connsiteY227" fmla="*/ 1392744 h 2549768"/>
                  <a:gd name="connsiteX228" fmla="*/ 1590685 w 2823151"/>
                  <a:gd name="connsiteY228" fmla="*/ 1377315 h 2549768"/>
                  <a:gd name="connsiteX229" fmla="*/ 1555497 w 2823151"/>
                  <a:gd name="connsiteY229" fmla="*/ 1368383 h 2549768"/>
                  <a:gd name="connsiteX230" fmla="*/ 1440460 w 2823151"/>
                  <a:gd name="connsiteY230" fmla="*/ 1338067 h 2549768"/>
                  <a:gd name="connsiteX231" fmla="*/ 1413122 w 2823151"/>
                  <a:gd name="connsiteY231" fmla="*/ 1329406 h 2549768"/>
                  <a:gd name="connsiteX232" fmla="*/ 1398505 w 2823151"/>
                  <a:gd name="connsiteY232" fmla="*/ 1331030 h 2549768"/>
                  <a:gd name="connsiteX233" fmla="*/ 1299438 w 2823151"/>
                  <a:gd name="connsiteY233" fmla="*/ 1406007 h 2549768"/>
                  <a:gd name="connsiteX234" fmla="*/ 1222024 w 2823151"/>
                  <a:gd name="connsiteY234" fmla="*/ 1480713 h 2549768"/>
                  <a:gd name="connsiteX235" fmla="*/ 1162476 w 2823151"/>
                  <a:gd name="connsiteY235" fmla="*/ 1534578 h 2549768"/>
                  <a:gd name="connsiteX236" fmla="*/ 1090746 w 2823151"/>
                  <a:gd name="connsiteY236" fmla="*/ 1594668 h 2549768"/>
                  <a:gd name="connsiteX237" fmla="*/ 939168 w 2823151"/>
                  <a:gd name="connsiteY237" fmla="*/ 1706999 h 2549768"/>
                  <a:gd name="connsiteX238" fmla="*/ 886386 w 2823151"/>
                  <a:gd name="connsiteY238" fmla="*/ 1748141 h 2549768"/>
                  <a:gd name="connsiteX239" fmla="*/ 768642 w 2823151"/>
                  <a:gd name="connsiteY239" fmla="*/ 1825284 h 2549768"/>
                  <a:gd name="connsiteX240" fmla="*/ 711259 w 2823151"/>
                  <a:gd name="connsiteY240" fmla="*/ 1855058 h 2549768"/>
                  <a:gd name="connsiteX241" fmla="*/ 632221 w 2823151"/>
                  <a:gd name="connsiteY241" fmla="*/ 1908111 h 2549768"/>
                  <a:gd name="connsiteX242" fmla="*/ 586477 w 2823151"/>
                  <a:gd name="connsiteY242" fmla="*/ 1940592 h 2549768"/>
                  <a:gd name="connsiteX243" fmla="*/ 505815 w 2823151"/>
                  <a:gd name="connsiteY243" fmla="*/ 1995539 h 2549768"/>
                  <a:gd name="connsiteX244" fmla="*/ 418387 w 2823151"/>
                  <a:gd name="connsiteY244" fmla="*/ 2056712 h 2549768"/>
                  <a:gd name="connsiteX245" fmla="*/ 321214 w 2823151"/>
                  <a:gd name="connsiteY245" fmla="*/ 2154697 h 2549768"/>
                  <a:gd name="connsiteX246" fmla="*/ 290357 w 2823151"/>
                  <a:gd name="connsiteY246" fmla="*/ 2183930 h 2549768"/>
                  <a:gd name="connsiteX247" fmla="*/ 275741 w 2823151"/>
                  <a:gd name="connsiteY247" fmla="*/ 2200170 h 2549768"/>
                  <a:gd name="connsiteX248" fmla="*/ 237034 w 2823151"/>
                  <a:gd name="connsiteY248" fmla="*/ 2243208 h 2549768"/>
                  <a:gd name="connsiteX249" fmla="*/ 233786 w 2823151"/>
                  <a:gd name="connsiteY249" fmla="*/ 2257283 h 2549768"/>
                  <a:gd name="connsiteX250" fmla="*/ 219170 w 2823151"/>
                  <a:gd name="connsiteY250" fmla="*/ 2286516 h 2549768"/>
                  <a:gd name="connsiteX251" fmla="*/ 201034 w 2823151"/>
                  <a:gd name="connsiteY251" fmla="*/ 2304381 h 2549768"/>
                  <a:gd name="connsiteX252" fmla="*/ 177756 w 2823151"/>
                  <a:gd name="connsiteY252" fmla="*/ 2340110 h 2549768"/>
                  <a:gd name="connsiteX253" fmla="*/ 165576 w 2823151"/>
                  <a:gd name="connsiteY253" fmla="*/ 2359328 h 2549768"/>
                  <a:gd name="connsiteX254" fmla="*/ 162869 w 2823151"/>
                  <a:gd name="connsiteY254" fmla="*/ 2363929 h 2549768"/>
                  <a:gd name="connsiteX255" fmla="*/ 148252 w 2823151"/>
                  <a:gd name="connsiteY255" fmla="*/ 2394516 h 2549768"/>
                  <a:gd name="connsiteX256" fmla="*/ 136884 w 2823151"/>
                  <a:gd name="connsiteY256" fmla="*/ 2424831 h 2549768"/>
                  <a:gd name="connsiteX257" fmla="*/ 101155 w 2823151"/>
                  <a:gd name="connsiteY257" fmla="*/ 2504139 h 2549768"/>
                  <a:gd name="connsiteX258" fmla="*/ 99260 w 2823151"/>
                  <a:gd name="connsiteY258" fmla="*/ 2511718 h 2549768"/>
                  <a:gd name="connsiteX259" fmla="*/ 70298 w 2823151"/>
                  <a:gd name="connsiteY259" fmla="*/ 2548530 h 2549768"/>
                  <a:gd name="connsiteX260" fmla="*/ 44313 w 2823151"/>
                  <a:gd name="connsiteY260" fmla="*/ 2550154 h 2549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</a:cxnLst>
                <a:rect l="l" t="t" r="r" b="b"/>
                <a:pathLst>
                  <a:path w="2823151" h="2549768">
                    <a:moveTo>
                      <a:pt x="44313" y="2550154"/>
                    </a:moveTo>
                    <a:cubicBezTo>
                      <a:pt x="8584" y="2524711"/>
                      <a:pt x="3982" y="2485463"/>
                      <a:pt x="734" y="2446485"/>
                    </a:cubicBezTo>
                    <a:cubicBezTo>
                      <a:pt x="-1973" y="2414546"/>
                      <a:pt x="3170" y="2382606"/>
                      <a:pt x="10208" y="2351478"/>
                    </a:cubicBezTo>
                    <a:cubicBezTo>
                      <a:pt x="11832" y="2343629"/>
                      <a:pt x="12644" y="2335508"/>
                      <a:pt x="13185" y="2327388"/>
                    </a:cubicBezTo>
                    <a:cubicBezTo>
                      <a:pt x="18599" y="2259178"/>
                      <a:pt x="1005" y="2201794"/>
                      <a:pt x="1817" y="2133313"/>
                    </a:cubicBezTo>
                    <a:cubicBezTo>
                      <a:pt x="2087" y="2108411"/>
                      <a:pt x="3711" y="2083238"/>
                      <a:pt x="14268" y="2059960"/>
                    </a:cubicBezTo>
                    <a:cubicBezTo>
                      <a:pt x="24283" y="2037494"/>
                      <a:pt x="57847" y="2028562"/>
                      <a:pt x="74899" y="2046426"/>
                    </a:cubicBezTo>
                    <a:cubicBezTo>
                      <a:pt x="81125" y="2052923"/>
                      <a:pt x="92764" y="2051569"/>
                      <a:pt x="101967" y="2051840"/>
                    </a:cubicBezTo>
                    <a:cubicBezTo>
                      <a:pt x="110087" y="2052110"/>
                      <a:pt x="117937" y="2055088"/>
                      <a:pt x="125245" y="2058336"/>
                    </a:cubicBezTo>
                    <a:cubicBezTo>
                      <a:pt x="150147" y="2069163"/>
                      <a:pt x="173967" y="2064020"/>
                      <a:pt x="195079" y="2050486"/>
                    </a:cubicBezTo>
                    <a:cubicBezTo>
                      <a:pt x="245966" y="2018547"/>
                      <a:pt x="288733" y="1977133"/>
                      <a:pt x="328523" y="1931930"/>
                    </a:cubicBezTo>
                    <a:cubicBezTo>
                      <a:pt x="352613" y="1904592"/>
                      <a:pt x="376974" y="1877524"/>
                      <a:pt x="403771" y="1852893"/>
                    </a:cubicBezTo>
                    <a:cubicBezTo>
                      <a:pt x="429485" y="1829074"/>
                      <a:pt x="451410" y="1802006"/>
                      <a:pt x="473064" y="1774668"/>
                    </a:cubicBezTo>
                    <a:cubicBezTo>
                      <a:pt x="499049" y="1741916"/>
                      <a:pt x="530447" y="1716202"/>
                      <a:pt x="568071" y="1697796"/>
                    </a:cubicBezTo>
                    <a:cubicBezTo>
                      <a:pt x="595680" y="1684262"/>
                      <a:pt x="622206" y="1668563"/>
                      <a:pt x="649003" y="1653405"/>
                    </a:cubicBezTo>
                    <a:cubicBezTo>
                      <a:pt x="667950" y="1642578"/>
                      <a:pt x="689334" y="1635811"/>
                      <a:pt x="708823" y="1625255"/>
                    </a:cubicBezTo>
                    <a:cubicBezTo>
                      <a:pt x="715319" y="1621736"/>
                      <a:pt x="722356" y="1618758"/>
                      <a:pt x="727499" y="1613886"/>
                    </a:cubicBezTo>
                    <a:cubicBezTo>
                      <a:pt x="750236" y="1593585"/>
                      <a:pt x="774326" y="1574909"/>
                      <a:pt x="795168" y="1552713"/>
                    </a:cubicBezTo>
                    <a:cubicBezTo>
                      <a:pt x="805454" y="1541886"/>
                      <a:pt x="811950" y="1528082"/>
                      <a:pt x="820341" y="1515631"/>
                    </a:cubicBezTo>
                    <a:cubicBezTo>
                      <a:pt x="836582" y="1491811"/>
                      <a:pt x="852552" y="1467450"/>
                      <a:pt x="867439" y="1442819"/>
                    </a:cubicBezTo>
                    <a:cubicBezTo>
                      <a:pt x="899649" y="1389496"/>
                      <a:pt x="935108" y="1338879"/>
                      <a:pt x="981393" y="1296383"/>
                    </a:cubicBezTo>
                    <a:cubicBezTo>
                      <a:pt x="993303" y="1285556"/>
                      <a:pt x="1004671" y="1273917"/>
                      <a:pt x="1016581" y="1263090"/>
                    </a:cubicBezTo>
                    <a:cubicBezTo>
                      <a:pt x="1029303" y="1251451"/>
                      <a:pt x="1035258" y="1235210"/>
                      <a:pt x="1046356" y="1222759"/>
                    </a:cubicBezTo>
                    <a:cubicBezTo>
                      <a:pt x="1063137" y="1203812"/>
                      <a:pt x="1060431" y="1179722"/>
                      <a:pt x="1065303" y="1157797"/>
                    </a:cubicBezTo>
                    <a:cubicBezTo>
                      <a:pt x="1075859" y="1109617"/>
                      <a:pt x="1086686" y="1061707"/>
                      <a:pt x="1114566" y="1020023"/>
                    </a:cubicBezTo>
                    <a:cubicBezTo>
                      <a:pt x="1129182" y="998098"/>
                      <a:pt x="1147588" y="979963"/>
                      <a:pt x="1167618" y="962910"/>
                    </a:cubicBezTo>
                    <a:cubicBezTo>
                      <a:pt x="1180611" y="951813"/>
                      <a:pt x="1196851" y="945858"/>
                      <a:pt x="1210385" y="936113"/>
                    </a:cubicBezTo>
                    <a:cubicBezTo>
                      <a:pt x="1228250" y="923392"/>
                      <a:pt x="1248280" y="914189"/>
                      <a:pt x="1265603" y="900925"/>
                    </a:cubicBezTo>
                    <a:cubicBezTo>
                      <a:pt x="1268581" y="898760"/>
                      <a:pt x="1271558" y="896865"/>
                      <a:pt x="1275348" y="896053"/>
                    </a:cubicBezTo>
                    <a:cubicBezTo>
                      <a:pt x="1294565" y="892805"/>
                      <a:pt x="1305934" y="878459"/>
                      <a:pt x="1319738" y="866279"/>
                    </a:cubicBezTo>
                    <a:cubicBezTo>
                      <a:pt x="1335708" y="851933"/>
                      <a:pt x="1346806" y="831632"/>
                      <a:pt x="1368189" y="823783"/>
                    </a:cubicBezTo>
                    <a:cubicBezTo>
                      <a:pt x="1382265" y="818640"/>
                      <a:pt x="1391197" y="808084"/>
                      <a:pt x="1397152" y="795362"/>
                    </a:cubicBezTo>
                    <a:cubicBezTo>
                      <a:pt x="1403648" y="781557"/>
                      <a:pt x="1412310" y="770189"/>
                      <a:pt x="1426926" y="764505"/>
                    </a:cubicBezTo>
                    <a:cubicBezTo>
                      <a:pt x="1432610" y="762339"/>
                      <a:pt x="1436400" y="757467"/>
                      <a:pt x="1438565" y="753136"/>
                    </a:cubicBezTo>
                    <a:cubicBezTo>
                      <a:pt x="1447497" y="735272"/>
                      <a:pt x="1462926" y="723091"/>
                      <a:pt x="1474294" y="707121"/>
                    </a:cubicBezTo>
                    <a:cubicBezTo>
                      <a:pt x="1485663" y="691422"/>
                      <a:pt x="1494324" y="673828"/>
                      <a:pt x="1506234" y="658400"/>
                    </a:cubicBezTo>
                    <a:cubicBezTo>
                      <a:pt x="1512189" y="650550"/>
                      <a:pt x="1517332" y="642159"/>
                      <a:pt x="1524369" y="635122"/>
                    </a:cubicBezTo>
                    <a:cubicBezTo>
                      <a:pt x="1566053" y="592084"/>
                      <a:pt x="1603136" y="544986"/>
                      <a:pt x="1642384" y="499784"/>
                    </a:cubicBezTo>
                    <a:cubicBezTo>
                      <a:pt x="1655377" y="484626"/>
                      <a:pt x="1669452" y="470551"/>
                      <a:pt x="1685151" y="458370"/>
                    </a:cubicBezTo>
                    <a:cubicBezTo>
                      <a:pt x="1710595" y="438340"/>
                      <a:pt x="1727647" y="411814"/>
                      <a:pt x="1744429" y="385017"/>
                    </a:cubicBezTo>
                    <a:cubicBezTo>
                      <a:pt x="1750655" y="374731"/>
                      <a:pt x="1748760" y="368506"/>
                      <a:pt x="1738745" y="361739"/>
                    </a:cubicBezTo>
                    <a:cubicBezTo>
                      <a:pt x="1703557" y="338731"/>
                      <a:pt x="1671076" y="312746"/>
                      <a:pt x="1641031" y="283513"/>
                    </a:cubicBezTo>
                    <a:cubicBezTo>
                      <a:pt x="1628850" y="271333"/>
                      <a:pt x="1615046" y="260777"/>
                      <a:pt x="1602595" y="248867"/>
                    </a:cubicBezTo>
                    <a:cubicBezTo>
                      <a:pt x="1597723" y="244265"/>
                      <a:pt x="1592580" y="242641"/>
                      <a:pt x="1585813" y="242912"/>
                    </a:cubicBezTo>
                    <a:cubicBezTo>
                      <a:pt x="1542234" y="244536"/>
                      <a:pt x="1498384" y="246701"/>
                      <a:pt x="1455076" y="238311"/>
                    </a:cubicBezTo>
                    <a:cubicBezTo>
                      <a:pt x="1424761" y="232356"/>
                      <a:pt x="1394716" y="224235"/>
                      <a:pt x="1364129" y="221258"/>
                    </a:cubicBezTo>
                    <a:cubicBezTo>
                      <a:pt x="1303769" y="215574"/>
                      <a:pt x="1243137" y="216656"/>
                      <a:pt x="1182776" y="226401"/>
                    </a:cubicBezTo>
                    <a:cubicBezTo>
                      <a:pt x="1167077" y="228837"/>
                      <a:pt x="1152190" y="230732"/>
                      <a:pt x="1140010" y="243724"/>
                    </a:cubicBezTo>
                    <a:cubicBezTo>
                      <a:pt x="1132972" y="251303"/>
                      <a:pt x="1119979" y="252386"/>
                      <a:pt x="1109694" y="255904"/>
                    </a:cubicBezTo>
                    <a:cubicBezTo>
                      <a:pt x="1080190" y="266461"/>
                      <a:pt x="1055559" y="283513"/>
                      <a:pt x="1039318" y="310852"/>
                    </a:cubicBezTo>
                    <a:cubicBezTo>
                      <a:pt x="1034716" y="318431"/>
                      <a:pt x="1036070" y="327904"/>
                      <a:pt x="1035258" y="336837"/>
                    </a:cubicBezTo>
                    <a:cubicBezTo>
                      <a:pt x="1034716" y="341167"/>
                      <a:pt x="1038777" y="348476"/>
                      <a:pt x="1030115" y="348746"/>
                    </a:cubicBezTo>
                    <a:cubicBezTo>
                      <a:pt x="1021724" y="349017"/>
                      <a:pt x="1010356" y="353077"/>
                      <a:pt x="1007378" y="341438"/>
                    </a:cubicBezTo>
                    <a:cubicBezTo>
                      <a:pt x="1001423" y="317348"/>
                      <a:pt x="993574" y="292716"/>
                      <a:pt x="1014686" y="271062"/>
                    </a:cubicBezTo>
                    <a:cubicBezTo>
                      <a:pt x="1020100" y="265378"/>
                      <a:pt x="1021453" y="257258"/>
                      <a:pt x="1023348" y="249950"/>
                    </a:cubicBezTo>
                    <a:cubicBezTo>
                      <a:pt x="1024972" y="244536"/>
                      <a:pt x="1020912" y="242912"/>
                      <a:pt x="1017393" y="241017"/>
                    </a:cubicBezTo>
                    <a:cubicBezTo>
                      <a:pt x="998987" y="231002"/>
                      <a:pt x="979228" y="231544"/>
                      <a:pt x="960551" y="236957"/>
                    </a:cubicBezTo>
                    <a:cubicBezTo>
                      <a:pt x="928882" y="246160"/>
                      <a:pt x="896942" y="246701"/>
                      <a:pt x="864461" y="246431"/>
                    </a:cubicBezTo>
                    <a:cubicBezTo>
                      <a:pt x="854988" y="246431"/>
                      <a:pt x="850386" y="241288"/>
                      <a:pt x="850115" y="232085"/>
                    </a:cubicBezTo>
                    <a:cubicBezTo>
                      <a:pt x="849845" y="222882"/>
                      <a:pt x="849845" y="213408"/>
                      <a:pt x="862296" y="212326"/>
                    </a:cubicBezTo>
                    <a:cubicBezTo>
                      <a:pt x="891800" y="209619"/>
                      <a:pt x="919679" y="200416"/>
                      <a:pt x="948371" y="194461"/>
                    </a:cubicBezTo>
                    <a:cubicBezTo>
                      <a:pt x="954326" y="193378"/>
                      <a:pt x="960822" y="191754"/>
                      <a:pt x="962987" y="184446"/>
                    </a:cubicBezTo>
                    <a:cubicBezTo>
                      <a:pt x="960551" y="181198"/>
                      <a:pt x="956762" y="182551"/>
                      <a:pt x="953784" y="182551"/>
                    </a:cubicBezTo>
                    <a:cubicBezTo>
                      <a:pt x="920221" y="182822"/>
                      <a:pt x="886927" y="180115"/>
                      <a:pt x="853634" y="176867"/>
                    </a:cubicBezTo>
                    <a:cubicBezTo>
                      <a:pt x="837123" y="175243"/>
                      <a:pt x="828461" y="158190"/>
                      <a:pt x="836852" y="144115"/>
                    </a:cubicBezTo>
                    <a:cubicBezTo>
                      <a:pt x="840642" y="137890"/>
                      <a:pt x="847138" y="138702"/>
                      <a:pt x="852822" y="138702"/>
                    </a:cubicBezTo>
                    <a:cubicBezTo>
                      <a:pt x="888010" y="138972"/>
                      <a:pt x="923469" y="138972"/>
                      <a:pt x="958657" y="141409"/>
                    </a:cubicBezTo>
                    <a:cubicBezTo>
                      <a:pt x="962446" y="141679"/>
                      <a:pt x="966777" y="143574"/>
                      <a:pt x="970566" y="137890"/>
                    </a:cubicBezTo>
                    <a:cubicBezTo>
                      <a:pt x="959739" y="133288"/>
                      <a:pt x="948641" y="132206"/>
                      <a:pt x="938356" y="128416"/>
                    </a:cubicBezTo>
                    <a:cubicBezTo>
                      <a:pt x="918867" y="121108"/>
                      <a:pt x="898025" y="117318"/>
                      <a:pt x="879078" y="108386"/>
                    </a:cubicBezTo>
                    <a:cubicBezTo>
                      <a:pt x="867168" y="102702"/>
                      <a:pt x="864461" y="94852"/>
                      <a:pt x="869604" y="82130"/>
                    </a:cubicBezTo>
                    <a:cubicBezTo>
                      <a:pt x="873935" y="71303"/>
                      <a:pt x="880702" y="67514"/>
                      <a:pt x="892612" y="72927"/>
                    </a:cubicBezTo>
                    <a:cubicBezTo>
                      <a:pt x="922657" y="86732"/>
                      <a:pt x="956762" y="86191"/>
                      <a:pt x="986536" y="100536"/>
                    </a:cubicBezTo>
                    <a:cubicBezTo>
                      <a:pt x="991408" y="102973"/>
                      <a:pt x="993032" y="99454"/>
                      <a:pt x="995468" y="96747"/>
                    </a:cubicBezTo>
                    <a:cubicBezTo>
                      <a:pt x="998446" y="93499"/>
                      <a:pt x="998175" y="90792"/>
                      <a:pt x="995468" y="87003"/>
                    </a:cubicBezTo>
                    <a:cubicBezTo>
                      <a:pt x="983829" y="71303"/>
                      <a:pt x="970837" y="56958"/>
                      <a:pt x="957574" y="43153"/>
                    </a:cubicBezTo>
                    <a:cubicBezTo>
                      <a:pt x="952972" y="38281"/>
                      <a:pt x="947829" y="34221"/>
                      <a:pt x="943228" y="29619"/>
                    </a:cubicBezTo>
                    <a:cubicBezTo>
                      <a:pt x="936190" y="22852"/>
                      <a:pt x="935108" y="14191"/>
                      <a:pt x="940251" y="6612"/>
                    </a:cubicBezTo>
                    <a:cubicBezTo>
                      <a:pt x="945935" y="-1508"/>
                      <a:pt x="954867" y="-1238"/>
                      <a:pt x="962987" y="2552"/>
                    </a:cubicBezTo>
                    <a:cubicBezTo>
                      <a:pt x="967589" y="4717"/>
                      <a:pt x="971649" y="8236"/>
                      <a:pt x="975438" y="11484"/>
                    </a:cubicBezTo>
                    <a:cubicBezTo>
                      <a:pt x="982476" y="17439"/>
                      <a:pt x="988972" y="23935"/>
                      <a:pt x="995739" y="29890"/>
                    </a:cubicBezTo>
                    <a:cubicBezTo>
                      <a:pt x="1040942" y="70221"/>
                      <a:pt x="1040942" y="69950"/>
                      <a:pt x="1100491" y="81318"/>
                    </a:cubicBezTo>
                    <a:cubicBezTo>
                      <a:pt x="1121062" y="85108"/>
                      <a:pt x="1141092" y="91063"/>
                      <a:pt x="1159498" y="101890"/>
                    </a:cubicBezTo>
                    <a:cubicBezTo>
                      <a:pt x="1175468" y="111363"/>
                      <a:pt x="1193603" y="109469"/>
                      <a:pt x="1211197" y="106762"/>
                    </a:cubicBezTo>
                    <a:cubicBezTo>
                      <a:pt x="1273723" y="97559"/>
                      <a:pt x="1336250" y="88356"/>
                      <a:pt x="1399047" y="83484"/>
                    </a:cubicBezTo>
                    <a:cubicBezTo>
                      <a:pt x="1459949" y="78882"/>
                      <a:pt x="1521121" y="82401"/>
                      <a:pt x="1581753" y="88897"/>
                    </a:cubicBezTo>
                    <a:cubicBezTo>
                      <a:pt x="1588790" y="89709"/>
                      <a:pt x="1595557" y="90521"/>
                      <a:pt x="1602595" y="90521"/>
                    </a:cubicBezTo>
                    <a:cubicBezTo>
                      <a:pt x="1617753" y="90251"/>
                      <a:pt x="1631287" y="94311"/>
                      <a:pt x="1643467" y="104055"/>
                    </a:cubicBezTo>
                    <a:cubicBezTo>
                      <a:pt x="1666204" y="122461"/>
                      <a:pt x="1694354" y="131393"/>
                      <a:pt x="1720610" y="143033"/>
                    </a:cubicBezTo>
                    <a:cubicBezTo>
                      <a:pt x="1741993" y="152506"/>
                      <a:pt x="1762835" y="163604"/>
                      <a:pt x="1783948" y="173890"/>
                    </a:cubicBezTo>
                    <a:cubicBezTo>
                      <a:pt x="1787737" y="175784"/>
                      <a:pt x="1791797" y="178220"/>
                      <a:pt x="1796128" y="179032"/>
                    </a:cubicBezTo>
                    <a:cubicBezTo>
                      <a:pt x="1830775" y="186611"/>
                      <a:pt x="1861632" y="202852"/>
                      <a:pt x="1891135" y="221258"/>
                    </a:cubicBezTo>
                    <a:cubicBezTo>
                      <a:pt x="1918203" y="238040"/>
                      <a:pt x="1948248" y="248055"/>
                      <a:pt x="1976940" y="261047"/>
                    </a:cubicBezTo>
                    <a:cubicBezTo>
                      <a:pt x="2003737" y="273228"/>
                      <a:pt x="2027015" y="290280"/>
                      <a:pt x="2044338" y="314370"/>
                    </a:cubicBezTo>
                    <a:cubicBezTo>
                      <a:pt x="2048398" y="320055"/>
                      <a:pt x="2053000" y="325198"/>
                      <a:pt x="2058955" y="328987"/>
                    </a:cubicBezTo>
                    <a:cubicBezTo>
                      <a:pt x="2065992" y="333859"/>
                      <a:pt x="2077902" y="329799"/>
                      <a:pt x="2077631" y="321408"/>
                    </a:cubicBezTo>
                    <a:cubicBezTo>
                      <a:pt x="2077090" y="297859"/>
                      <a:pt x="2089270" y="281889"/>
                      <a:pt x="2105782" y="267002"/>
                    </a:cubicBezTo>
                    <a:cubicBezTo>
                      <a:pt x="2116067" y="257799"/>
                      <a:pt x="2124458" y="246972"/>
                      <a:pt x="2135556" y="238311"/>
                    </a:cubicBezTo>
                    <a:cubicBezTo>
                      <a:pt x="2151526" y="226130"/>
                      <a:pt x="2169390" y="219634"/>
                      <a:pt x="2188067" y="213679"/>
                    </a:cubicBezTo>
                    <a:cubicBezTo>
                      <a:pt x="2233541" y="198521"/>
                      <a:pt x="2279826" y="200687"/>
                      <a:pt x="2326112" y="207724"/>
                    </a:cubicBezTo>
                    <a:cubicBezTo>
                      <a:pt x="2340187" y="209890"/>
                      <a:pt x="2353180" y="215574"/>
                      <a:pt x="2362382" y="229649"/>
                    </a:cubicBezTo>
                    <a:cubicBezTo>
                      <a:pt x="2367525" y="237769"/>
                      <a:pt x="2378352" y="244536"/>
                      <a:pt x="2390533" y="244536"/>
                    </a:cubicBezTo>
                    <a:cubicBezTo>
                      <a:pt x="2398924" y="244536"/>
                      <a:pt x="2406773" y="245348"/>
                      <a:pt x="2411916" y="253198"/>
                    </a:cubicBezTo>
                    <a:cubicBezTo>
                      <a:pt x="2413811" y="255904"/>
                      <a:pt x="2417330" y="257799"/>
                      <a:pt x="2420578" y="257529"/>
                    </a:cubicBezTo>
                    <a:cubicBezTo>
                      <a:pt x="2437089" y="256446"/>
                      <a:pt x="2441149" y="269168"/>
                      <a:pt x="2445751" y="280536"/>
                    </a:cubicBezTo>
                    <a:cubicBezTo>
                      <a:pt x="2448728" y="287574"/>
                      <a:pt x="2452518" y="292175"/>
                      <a:pt x="2459284" y="295423"/>
                    </a:cubicBezTo>
                    <a:cubicBezTo>
                      <a:pt x="2496096" y="313829"/>
                      <a:pt x="2517751" y="351453"/>
                      <a:pt x="2512608" y="393949"/>
                    </a:cubicBezTo>
                    <a:cubicBezTo>
                      <a:pt x="2512066" y="397468"/>
                      <a:pt x="2512878" y="400445"/>
                      <a:pt x="2513420" y="403694"/>
                    </a:cubicBezTo>
                    <a:cubicBezTo>
                      <a:pt x="2516939" y="419393"/>
                      <a:pt x="2510442" y="432927"/>
                      <a:pt x="2502322" y="445107"/>
                    </a:cubicBezTo>
                    <a:cubicBezTo>
                      <a:pt x="2497720" y="452145"/>
                      <a:pt x="2487976" y="452686"/>
                      <a:pt x="2479856" y="450250"/>
                    </a:cubicBezTo>
                    <a:cubicBezTo>
                      <a:pt x="2466864" y="446460"/>
                      <a:pt x="2453600" y="447272"/>
                      <a:pt x="2440608" y="445107"/>
                    </a:cubicBezTo>
                    <a:cubicBezTo>
                      <a:pt x="2435736" y="444295"/>
                      <a:pt x="2434112" y="446460"/>
                      <a:pt x="2433029" y="450520"/>
                    </a:cubicBezTo>
                    <a:cubicBezTo>
                      <a:pt x="2429781" y="463513"/>
                      <a:pt x="2422473" y="475423"/>
                      <a:pt x="2421931" y="489227"/>
                    </a:cubicBezTo>
                    <a:cubicBezTo>
                      <a:pt x="2421661" y="496535"/>
                      <a:pt x="2415435" y="499513"/>
                      <a:pt x="2408939" y="500866"/>
                    </a:cubicBezTo>
                    <a:cubicBezTo>
                      <a:pt x="2400277" y="502761"/>
                      <a:pt x="2397300" y="507904"/>
                      <a:pt x="2397570" y="516836"/>
                    </a:cubicBezTo>
                    <a:cubicBezTo>
                      <a:pt x="2398112" y="539032"/>
                      <a:pt x="2392157" y="560415"/>
                      <a:pt x="2387826" y="582069"/>
                    </a:cubicBezTo>
                    <a:cubicBezTo>
                      <a:pt x="2386202" y="589919"/>
                      <a:pt x="2381871" y="593437"/>
                      <a:pt x="2374021" y="593167"/>
                    </a:cubicBezTo>
                    <a:cubicBezTo>
                      <a:pt x="2370774" y="593167"/>
                      <a:pt x="2367255" y="593437"/>
                      <a:pt x="2364277" y="592625"/>
                    </a:cubicBezTo>
                    <a:cubicBezTo>
                      <a:pt x="2352909" y="589107"/>
                      <a:pt x="2345059" y="591813"/>
                      <a:pt x="2341811" y="603723"/>
                    </a:cubicBezTo>
                    <a:cubicBezTo>
                      <a:pt x="2341811" y="603994"/>
                      <a:pt x="2341540" y="604535"/>
                      <a:pt x="2341270" y="604535"/>
                    </a:cubicBezTo>
                    <a:cubicBezTo>
                      <a:pt x="2326653" y="612655"/>
                      <a:pt x="2318533" y="630791"/>
                      <a:pt x="2299315" y="631873"/>
                    </a:cubicBezTo>
                    <a:cubicBezTo>
                      <a:pt x="2294984" y="632144"/>
                      <a:pt x="2291736" y="634580"/>
                      <a:pt x="2289300" y="638099"/>
                    </a:cubicBezTo>
                    <a:cubicBezTo>
                      <a:pt x="2286864" y="641618"/>
                      <a:pt x="2287135" y="644595"/>
                      <a:pt x="2291736" y="645678"/>
                    </a:cubicBezTo>
                    <a:cubicBezTo>
                      <a:pt x="2302563" y="647843"/>
                      <a:pt x="2311766" y="651903"/>
                      <a:pt x="2317992" y="661648"/>
                    </a:cubicBezTo>
                    <a:cubicBezTo>
                      <a:pt x="2318804" y="663001"/>
                      <a:pt x="2322052" y="663272"/>
                      <a:pt x="2323946" y="664084"/>
                    </a:cubicBezTo>
                    <a:cubicBezTo>
                      <a:pt x="2352367" y="676264"/>
                      <a:pt x="2380247" y="688986"/>
                      <a:pt x="2402713" y="711452"/>
                    </a:cubicBezTo>
                    <a:cubicBezTo>
                      <a:pt x="2411646" y="720385"/>
                      <a:pt x="2423285" y="726881"/>
                      <a:pt x="2434382" y="733106"/>
                    </a:cubicBezTo>
                    <a:cubicBezTo>
                      <a:pt x="2443856" y="738520"/>
                      <a:pt x="2453600" y="735813"/>
                      <a:pt x="2462803" y="730670"/>
                    </a:cubicBezTo>
                    <a:cubicBezTo>
                      <a:pt x="2469570" y="726881"/>
                      <a:pt x="2475254" y="721467"/>
                      <a:pt x="2480127" y="715512"/>
                    </a:cubicBezTo>
                    <a:cubicBezTo>
                      <a:pt x="2506924" y="683573"/>
                      <a:pt x="2539134" y="655693"/>
                      <a:pt x="2562141" y="620505"/>
                    </a:cubicBezTo>
                    <a:cubicBezTo>
                      <a:pt x="2592186" y="574761"/>
                      <a:pt x="2618171" y="526580"/>
                      <a:pt x="2633870" y="473799"/>
                    </a:cubicBezTo>
                    <a:cubicBezTo>
                      <a:pt x="2637119" y="463242"/>
                      <a:pt x="2637119" y="452145"/>
                      <a:pt x="2630893" y="441859"/>
                    </a:cubicBezTo>
                    <a:cubicBezTo>
                      <a:pt x="2627645" y="436716"/>
                      <a:pt x="2624938" y="430490"/>
                      <a:pt x="2624126" y="424536"/>
                    </a:cubicBezTo>
                    <a:cubicBezTo>
                      <a:pt x="2621961" y="406942"/>
                      <a:pt x="2614111" y="391513"/>
                      <a:pt x="2606262" y="376355"/>
                    </a:cubicBezTo>
                    <a:cubicBezTo>
                      <a:pt x="2595705" y="355513"/>
                      <a:pt x="2579194" y="339002"/>
                      <a:pt x="2556728" y="330070"/>
                    </a:cubicBezTo>
                    <a:cubicBezTo>
                      <a:pt x="2550232" y="327634"/>
                      <a:pt x="2545360" y="324927"/>
                      <a:pt x="2546442" y="317077"/>
                    </a:cubicBezTo>
                    <a:cubicBezTo>
                      <a:pt x="2547525" y="308957"/>
                      <a:pt x="2553750" y="308686"/>
                      <a:pt x="2559705" y="308416"/>
                    </a:cubicBezTo>
                    <a:cubicBezTo>
                      <a:pt x="2570803" y="307874"/>
                      <a:pt x="2581901" y="307333"/>
                      <a:pt x="2592728" y="309769"/>
                    </a:cubicBezTo>
                    <a:cubicBezTo>
                      <a:pt x="2603826" y="312205"/>
                      <a:pt x="2613029" y="317077"/>
                      <a:pt x="2619795" y="326822"/>
                    </a:cubicBezTo>
                    <a:cubicBezTo>
                      <a:pt x="2634953" y="348476"/>
                      <a:pt x="2647404" y="347664"/>
                      <a:pt x="2658502" y="324386"/>
                    </a:cubicBezTo>
                    <a:cubicBezTo>
                      <a:pt x="2666893" y="307333"/>
                      <a:pt x="2673389" y="289468"/>
                      <a:pt x="2674201" y="269709"/>
                    </a:cubicBezTo>
                    <a:cubicBezTo>
                      <a:pt x="2675284" y="249950"/>
                      <a:pt x="2682051" y="231002"/>
                      <a:pt x="2688006" y="212055"/>
                    </a:cubicBezTo>
                    <a:cubicBezTo>
                      <a:pt x="2691254" y="202311"/>
                      <a:pt x="2700998" y="198792"/>
                      <a:pt x="2711555" y="201769"/>
                    </a:cubicBezTo>
                    <a:cubicBezTo>
                      <a:pt x="2721299" y="204476"/>
                      <a:pt x="2720758" y="212596"/>
                      <a:pt x="2719675" y="219634"/>
                    </a:cubicBezTo>
                    <a:cubicBezTo>
                      <a:pt x="2718051" y="231002"/>
                      <a:pt x="2715073" y="242371"/>
                      <a:pt x="2712096" y="257258"/>
                    </a:cubicBezTo>
                    <a:cubicBezTo>
                      <a:pt x="2719133" y="247514"/>
                      <a:pt x="2721840" y="239123"/>
                      <a:pt x="2724006" y="230732"/>
                    </a:cubicBezTo>
                    <a:cubicBezTo>
                      <a:pt x="2726442" y="220446"/>
                      <a:pt x="2729419" y="210160"/>
                      <a:pt x="2734833" y="200687"/>
                    </a:cubicBezTo>
                    <a:cubicBezTo>
                      <a:pt x="2739705" y="192025"/>
                      <a:pt x="2747825" y="189318"/>
                      <a:pt x="2757299" y="193378"/>
                    </a:cubicBezTo>
                    <a:cubicBezTo>
                      <a:pt x="2765961" y="196897"/>
                      <a:pt x="2768667" y="203393"/>
                      <a:pt x="2765419" y="212055"/>
                    </a:cubicBezTo>
                    <a:cubicBezTo>
                      <a:pt x="2763524" y="216927"/>
                      <a:pt x="2764607" y="218551"/>
                      <a:pt x="2769479" y="219363"/>
                    </a:cubicBezTo>
                    <a:cubicBezTo>
                      <a:pt x="2780306" y="220987"/>
                      <a:pt x="2783825" y="228296"/>
                      <a:pt x="2782742" y="238581"/>
                    </a:cubicBezTo>
                    <a:cubicBezTo>
                      <a:pt x="2779765" y="266190"/>
                      <a:pt x="2778682" y="294340"/>
                      <a:pt x="2770291" y="321137"/>
                    </a:cubicBezTo>
                    <a:cubicBezTo>
                      <a:pt x="2768667" y="326280"/>
                      <a:pt x="2766773" y="331694"/>
                      <a:pt x="2773269" y="337378"/>
                    </a:cubicBezTo>
                    <a:cubicBezTo>
                      <a:pt x="2776788" y="320055"/>
                      <a:pt x="2789239" y="307333"/>
                      <a:pt x="2792216" y="290551"/>
                    </a:cubicBezTo>
                    <a:cubicBezTo>
                      <a:pt x="2793299" y="284867"/>
                      <a:pt x="2795464" y="279183"/>
                      <a:pt x="2798442" y="274310"/>
                    </a:cubicBezTo>
                    <a:cubicBezTo>
                      <a:pt x="2803585" y="265649"/>
                      <a:pt x="2813870" y="266190"/>
                      <a:pt x="2823885" y="275122"/>
                    </a:cubicBezTo>
                    <a:cubicBezTo>
                      <a:pt x="2823885" y="282431"/>
                      <a:pt x="2823885" y="289739"/>
                      <a:pt x="2823885" y="297047"/>
                    </a:cubicBezTo>
                    <a:cubicBezTo>
                      <a:pt x="2815765" y="318431"/>
                      <a:pt x="2807645" y="340085"/>
                      <a:pt x="2799253" y="361468"/>
                    </a:cubicBezTo>
                    <a:cubicBezTo>
                      <a:pt x="2797359" y="366611"/>
                      <a:pt x="2798712" y="371754"/>
                      <a:pt x="2798171" y="376897"/>
                    </a:cubicBezTo>
                    <a:cubicBezTo>
                      <a:pt x="2796276" y="398280"/>
                      <a:pt x="2788156" y="418039"/>
                      <a:pt x="2780848" y="438069"/>
                    </a:cubicBezTo>
                    <a:cubicBezTo>
                      <a:pt x="2772998" y="459453"/>
                      <a:pt x="2759464" y="477047"/>
                      <a:pt x="2745660" y="494641"/>
                    </a:cubicBezTo>
                    <a:cubicBezTo>
                      <a:pt x="2725088" y="520626"/>
                      <a:pt x="2716156" y="552295"/>
                      <a:pt x="2707224" y="583964"/>
                    </a:cubicBezTo>
                    <a:cubicBezTo>
                      <a:pt x="2698292" y="614821"/>
                      <a:pt x="2686923" y="645137"/>
                      <a:pt x="2675555" y="675182"/>
                    </a:cubicBezTo>
                    <a:cubicBezTo>
                      <a:pt x="2660126" y="715242"/>
                      <a:pt x="2639013" y="752054"/>
                      <a:pt x="2616277" y="788054"/>
                    </a:cubicBezTo>
                    <a:cubicBezTo>
                      <a:pt x="2600307" y="813226"/>
                      <a:pt x="2584878" y="839211"/>
                      <a:pt x="2565389" y="862219"/>
                    </a:cubicBezTo>
                    <a:cubicBezTo>
                      <a:pt x="2557540" y="871422"/>
                      <a:pt x="2550502" y="881437"/>
                      <a:pt x="2543735" y="891452"/>
                    </a:cubicBezTo>
                    <a:cubicBezTo>
                      <a:pt x="2531284" y="910128"/>
                      <a:pt x="2516939" y="916895"/>
                      <a:pt x="2494743" y="911752"/>
                    </a:cubicBezTo>
                    <a:cubicBezTo>
                      <a:pt x="2477149" y="907692"/>
                      <a:pt x="2459555" y="903362"/>
                      <a:pt x="2442773" y="897136"/>
                    </a:cubicBezTo>
                    <a:cubicBezTo>
                      <a:pt x="2396488" y="880625"/>
                      <a:pt x="2348849" y="867903"/>
                      <a:pt x="2302563" y="851392"/>
                    </a:cubicBezTo>
                    <a:cubicBezTo>
                      <a:pt x="2264668" y="837858"/>
                      <a:pt x="2227315" y="821888"/>
                      <a:pt x="2193481" y="799693"/>
                    </a:cubicBezTo>
                    <a:cubicBezTo>
                      <a:pt x="2189691" y="797256"/>
                      <a:pt x="2185360" y="795903"/>
                      <a:pt x="2180759" y="797527"/>
                    </a:cubicBezTo>
                    <a:cubicBezTo>
                      <a:pt x="2171014" y="801046"/>
                      <a:pt x="2164789" y="796444"/>
                      <a:pt x="2158834" y="789678"/>
                    </a:cubicBezTo>
                    <a:cubicBezTo>
                      <a:pt x="2145030" y="774520"/>
                      <a:pt x="2131225" y="759091"/>
                      <a:pt x="2109571" y="754490"/>
                    </a:cubicBezTo>
                    <a:cubicBezTo>
                      <a:pt x="2100368" y="752595"/>
                      <a:pt x="2093331" y="753407"/>
                      <a:pt x="2085481" y="760174"/>
                    </a:cubicBezTo>
                    <a:cubicBezTo>
                      <a:pt x="2060579" y="781828"/>
                      <a:pt x="2035406" y="803753"/>
                      <a:pt x="2005631" y="818099"/>
                    </a:cubicBezTo>
                    <a:cubicBezTo>
                      <a:pt x="1980188" y="830550"/>
                      <a:pt x="1953120" y="838941"/>
                      <a:pt x="1927406" y="850850"/>
                    </a:cubicBezTo>
                    <a:cubicBezTo>
                      <a:pt x="1896008" y="865737"/>
                      <a:pt x="1865421" y="882519"/>
                      <a:pt x="1841331" y="908775"/>
                    </a:cubicBezTo>
                    <a:cubicBezTo>
                      <a:pt x="1829692" y="921497"/>
                      <a:pt x="1814805" y="929888"/>
                      <a:pt x="1799376" y="936925"/>
                    </a:cubicBezTo>
                    <a:cubicBezTo>
                      <a:pt x="1772579" y="949376"/>
                      <a:pt x="1748219" y="965346"/>
                      <a:pt x="1723858" y="981858"/>
                    </a:cubicBezTo>
                    <a:cubicBezTo>
                      <a:pt x="1697602" y="999722"/>
                      <a:pt x="1672159" y="1019211"/>
                      <a:pt x="1646444" y="1037887"/>
                    </a:cubicBezTo>
                    <a:cubicBezTo>
                      <a:pt x="1643738" y="1039782"/>
                      <a:pt x="1639948" y="1041677"/>
                      <a:pt x="1640219" y="1044925"/>
                    </a:cubicBezTo>
                    <a:cubicBezTo>
                      <a:pt x="1640760" y="1049256"/>
                      <a:pt x="1645632" y="1047090"/>
                      <a:pt x="1648339" y="1048444"/>
                    </a:cubicBezTo>
                    <a:cubicBezTo>
                      <a:pt x="1680279" y="1061707"/>
                      <a:pt x="1714925" y="1068203"/>
                      <a:pt x="1745512" y="1085256"/>
                    </a:cubicBezTo>
                    <a:cubicBezTo>
                      <a:pt x="1749031" y="1087151"/>
                      <a:pt x="1753091" y="1088233"/>
                      <a:pt x="1756339" y="1090669"/>
                    </a:cubicBezTo>
                    <a:cubicBezTo>
                      <a:pt x="1785572" y="1113677"/>
                      <a:pt x="1819406" y="1127752"/>
                      <a:pt x="1852429" y="1143722"/>
                    </a:cubicBezTo>
                    <a:cubicBezTo>
                      <a:pt x="1890324" y="1161857"/>
                      <a:pt x="1927135" y="1182699"/>
                      <a:pt x="1962865" y="1205165"/>
                    </a:cubicBezTo>
                    <a:cubicBezTo>
                      <a:pt x="2007255" y="1233316"/>
                      <a:pt x="2052188" y="1260383"/>
                      <a:pt x="2099827" y="1282849"/>
                    </a:cubicBezTo>
                    <a:cubicBezTo>
                      <a:pt x="2117150" y="1290970"/>
                      <a:pt x="2132308" y="1302609"/>
                      <a:pt x="2145571" y="1316413"/>
                    </a:cubicBezTo>
                    <a:cubicBezTo>
                      <a:pt x="2153691" y="1325075"/>
                      <a:pt x="2156939" y="1335631"/>
                      <a:pt x="2157751" y="1347541"/>
                    </a:cubicBezTo>
                    <a:cubicBezTo>
                      <a:pt x="2160458" y="1380293"/>
                      <a:pt x="2149902" y="1407360"/>
                      <a:pt x="2130954" y="1434428"/>
                    </a:cubicBezTo>
                    <a:cubicBezTo>
                      <a:pt x="2102533" y="1475300"/>
                      <a:pt x="2066263" y="1508593"/>
                      <a:pt x="2034052" y="1545405"/>
                    </a:cubicBezTo>
                    <a:cubicBezTo>
                      <a:pt x="1991015" y="1594397"/>
                      <a:pt x="1945541" y="1640683"/>
                      <a:pt x="1898985" y="1686157"/>
                    </a:cubicBezTo>
                    <a:cubicBezTo>
                      <a:pt x="1874624" y="1709976"/>
                      <a:pt x="1847557" y="1731089"/>
                      <a:pt x="1822654" y="1754367"/>
                    </a:cubicBezTo>
                    <a:cubicBezTo>
                      <a:pt x="1793421" y="1781976"/>
                      <a:pt x="1766083" y="1811480"/>
                      <a:pt x="1742264" y="1844231"/>
                    </a:cubicBezTo>
                    <a:cubicBezTo>
                      <a:pt x="1720880" y="1873194"/>
                      <a:pt x="1707076" y="1905945"/>
                      <a:pt x="1693813" y="1938968"/>
                    </a:cubicBezTo>
                    <a:cubicBezTo>
                      <a:pt x="1688670" y="1951960"/>
                      <a:pt x="1698956" y="1961705"/>
                      <a:pt x="1701933" y="1973073"/>
                    </a:cubicBezTo>
                    <a:cubicBezTo>
                      <a:pt x="1703557" y="1979028"/>
                      <a:pt x="1704640" y="1984441"/>
                      <a:pt x="1698685" y="1987419"/>
                    </a:cubicBezTo>
                    <a:cubicBezTo>
                      <a:pt x="1691647" y="1990667"/>
                      <a:pt x="1694625" y="1993915"/>
                      <a:pt x="1697602" y="1997434"/>
                    </a:cubicBezTo>
                    <a:cubicBezTo>
                      <a:pt x="1714113" y="2017464"/>
                      <a:pt x="1732249" y="2035599"/>
                      <a:pt x="1748489" y="2055629"/>
                    </a:cubicBezTo>
                    <a:cubicBezTo>
                      <a:pt x="1760128" y="2069975"/>
                      <a:pt x="1773121" y="2078095"/>
                      <a:pt x="1790444" y="2082697"/>
                    </a:cubicBezTo>
                    <a:cubicBezTo>
                      <a:pt x="1798023" y="2084592"/>
                      <a:pt x="1800459" y="2094336"/>
                      <a:pt x="1806143" y="2100020"/>
                    </a:cubicBezTo>
                    <a:cubicBezTo>
                      <a:pt x="1810203" y="2104080"/>
                      <a:pt x="1813722" y="2105975"/>
                      <a:pt x="1818865" y="2107058"/>
                    </a:cubicBezTo>
                    <a:cubicBezTo>
                      <a:pt x="1838354" y="2110577"/>
                      <a:pt x="1857842" y="2114366"/>
                      <a:pt x="1877331" y="2117885"/>
                    </a:cubicBezTo>
                    <a:cubicBezTo>
                      <a:pt x="1896008" y="2121404"/>
                      <a:pt x="1909000" y="2136832"/>
                      <a:pt x="1909541" y="2160652"/>
                    </a:cubicBezTo>
                    <a:cubicBezTo>
                      <a:pt x="1910083" y="2177704"/>
                      <a:pt x="1901692" y="2190155"/>
                      <a:pt x="1883015" y="2198005"/>
                    </a:cubicBezTo>
                    <a:cubicBezTo>
                      <a:pt x="1862444" y="2206667"/>
                      <a:pt x="1840519" y="2209644"/>
                      <a:pt x="1818594" y="2210997"/>
                    </a:cubicBezTo>
                    <a:cubicBezTo>
                      <a:pt x="1797752" y="2212351"/>
                      <a:pt x="1776640" y="2211539"/>
                      <a:pt x="1755797" y="2209373"/>
                    </a:cubicBezTo>
                    <a:cubicBezTo>
                      <a:pt x="1731166" y="2206937"/>
                      <a:pt x="1707617" y="2200441"/>
                      <a:pt x="1685422" y="2189614"/>
                    </a:cubicBezTo>
                    <a:cubicBezTo>
                      <a:pt x="1640219" y="2167419"/>
                      <a:pt x="1594204" y="2147388"/>
                      <a:pt x="1546294" y="2131960"/>
                    </a:cubicBezTo>
                    <a:cubicBezTo>
                      <a:pt x="1521121" y="2123840"/>
                      <a:pt x="1495136" y="2117614"/>
                      <a:pt x="1471588" y="2105975"/>
                    </a:cubicBezTo>
                    <a:cubicBezTo>
                      <a:pt x="1451287" y="2096231"/>
                      <a:pt x="1428550" y="2090546"/>
                      <a:pt x="1412310" y="2073223"/>
                    </a:cubicBezTo>
                    <a:cubicBezTo>
                      <a:pt x="1406625" y="2066998"/>
                      <a:pt x="1400670" y="2060772"/>
                      <a:pt x="1397964" y="2052652"/>
                    </a:cubicBezTo>
                    <a:cubicBezTo>
                      <a:pt x="1394986" y="2043990"/>
                      <a:pt x="1396610" y="2036682"/>
                      <a:pt x="1405813" y="2032622"/>
                    </a:cubicBezTo>
                    <a:cubicBezTo>
                      <a:pt x="1422866" y="2025043"/>
                      <a:pt x="1430986" y="2009344"/>
                      <a:pt x="1437482" y="1993644"/>
                    </a:cubicBezTo>
                    <a:cubicBezTo>
                      <a:pt x="1443708" y="1978757"/>
                      <a:pt x="1449122" y="1963600"/>
                      <a:pt x="1459407" y="1950878"/>
                    </a:cubicBezTo>
                    <a:cubicBezTo>
                      <a:pt x="1468340" y="1939780"/>
                      <a:pt x="1474565" y="1926517"/>
                      <a:pt x="1481061" y="1913795"/>
                    </a:cubicBezTo>
                    <a:cubicBezTo>
                      <a:pt x="1485663" y="1904592"/>
                      <a:pt x="1492700" y="1901073"/>
                      <a:pt x="1501633" y="1904863"/>
                    </a:cubicBezTo>
                    <a:cubicBezTo>
                      <a:pt x="1507588" y="1907299"/>
                      <a:pt x="1510565" y="1904863"/>
                      <a:pt x="1514084" y="1901344"/>
                    </a:cubicBezTo>
                    <a:cubicBezTo>
                      <a:pt x="1521121" y="1894306"/>
                      <a:pt x="1527076" y="1886998"/>
                      <a:pt x="1532219" y="1878066"/>
                    </a:cubicBezTo>
                    <a:cubicBezTo>
                      <a:pt x="1539527" y="1864803"/>
                      <a:pt x="1551437" y="1853976"/>
                      <a:pt x="1558475" y="1840171"/>
                    </a:cubicBezTo>
                    <a:cubicBezTo>
                      <a:pt x="1571467" y="1814728"/>
                      <a:pt x="1595016" y="1797946"/>
                      <a:pt x="1610174" y="1774126"/>
                    </a:cubicBezTo>
                    <a:cubicBezTo>
                      <a:pt x="1629392" y="1743811"/>
                      <a:pt x="1649422" y="1714036"/>
                      <a:pt x="1668369" y="1683720"/>
                    </a:cubicBezTo>
                    <a:cubicBezTo>
                      <a:pt x="1682986" y="1660442"/>
                      <a:pt x="1696519" y="1636352"/>
                      <a:pt x="1711407" y="1613345"/>
                    </a:cubicBezTo>
                    <a:cubicBezTo>
                      <a:pt x="1724940" y="1592232"/>
                      <a:pt x="1734685" y="1569225"/>
                      <a:pt x="1746594" y="1547300"/>
                    </a:cubicBezTo>
                    <a:cubicBezTo>
                      <a:pt x="1755256" y="1531601"/>
                      <a:pt x="1764459" y="1515901"/>
                      <a:pt x="1775557" y="1502097"/>
                    </a:cubicBezTo>
                    <a:cubicBezTo>
                      <a:pt x="1796669" y="1475300"/>
                      <a:pt x="1819406" y="1449586"/>
                      <a:pt x="1844309" y="1426037"/>
                    </a:cubicBezTo>
                    <a:cubicBezTo>
                      <a:pt x="1852699" y="1418187"/>
                      <a:pt x="1852158" y="1417917"/>
                      <a:pt x="1841060" y="1414668"/>
                    </a:cubicBezTo>
                    <a:cubicBezTo>
                      <a:pt x="1797752" y="1402217"/>
                      <a:pt x="1752820" y="1399511"/>
                      <a:pt x="1708700" y="1392744"/>
                    </a:cubicBezTo>
                    <a:cubicBezTo>
                      <a:pt x="1669452" y="1386789"/>
                      <a:pt x="1629933" y="1382458"/>
                      <a:pt x="1590685" y="1377315"/>
                    </a:cubicBezTo>
                    <a:cubicBezTo>
                      <a:pt x="1578505" y="1375691"/>
                      <a:pt x="1567136" y="1371360"/>
                      <a:pt x="1555497" y="1368383"/>
                    </a:cubicBezTo>
                    <a:cubicBezTo>
                      <a:pt x="1517332" y="1357827"/>
                      <a:pt x="1479437" y="1346458"/>
                      <a:pt x="1440460" y="1338067"/>
                    </a:cubicBezTo>
                    <a:cubicBezTo>
                      <a:pt x="1431257" y="1336172"/>
                      <a:pt x="1422054" y="1332654"/>
                      <a:pt x="1413122" y="1329406"/>
                    </a:cubicBezTo>
                    <a:cubicBezTo>
                      <a:pt x="1407708" y="1327511"/>
                      <a:pt x="1403377" y="1327782"/>
                      <a:pt x="1398505" y="1331030"/>
                    </a:cubicBezTo>
                    <a:cubicBezTo>
                      <a:pt x="1363588" y="1353766"/>
                      <a:pt x="1330295" y="1378127"/>
                      <a:pt x="1299438" y="1406007"/>
                    </a:cubicBezTo>
                    <a:cubicBezTo>
                      <a:pt x="1272911" y="1430097"/>
                      <a:pt x="1248280" y="1456353"/>
                      <a:pt x="1222024" y="1480713"/>
                    </a:cubicBezTo>
                    <a:cubicBezTo>
                      <a:pt x="1202265" y="1498578"/>
                      <a:pt x="1184130" y="1518337"/>
                      <a:pt x="1162476" y="1534578"/>
                    </a:cubicBezTo>
                    <a:cubicBezTo>
                      <a:pt x="1137303" y="1552984"/>
                      <a:pt x="1113213" y="1573285"/>
                      <a:pt x="1090746" y="1594668"/>
                    </a:cubicBezTo>
                    <a:cubicBezTo>
                      <a:pt x="1044731" y="1638518"/>
                      <a:pt x="995468" y="1677495"/>
                      <a:pt x="939168" y="1706999"/>
                    </a:cubicBezTo>
                    <a:cubicBezTo>
                      <a:pt x="919138" y="1717555"/>
                      <a:pt x="903168" y="1733525"/>
                      <a:pt x="886386" y="1748141"/>
                    </a:cubicBezTo>
                    <a:cubicBezTo>
                      <a:pt x="850657" y="1779269"/>
                      <a:pt x="814657" y="1809314"/>
                      <a:pt x="768642" y="1825284"/>
                    </a:cubicBezTo>
                    <a:cubicBezTo>
                      <a:pt x="748341" y="1832322"/>
                      <a:pt x="730747" y="1845855"/>
                      <a:pt x="711259" y="1855058"/>
                    </a:cubicBezTo>
                    <a:cubicBezTo>
                      <a:pt x="682026" y="1868863"/>
                      <a:pt x="657123" y="1888351"/>
                      <a:pt x="632221" y="1908111"/>
                    </a:cubicBezTo>
                    <a:cubicBezTo>
                      <a:pt x="617605" y="1919479"/>
                      <a:pt x="601093" y="1928953"/>
                      <a:pt x="586477" y="1940592"/>
                    </a:cubicBezTo>
                    <a:cubicBezTo>
                      <a:pt x="561033" y="1961163"/>
                      <a:pt x="533154" y="1978216"/>
                      <a:pt x="505815" y="1995539"/>
                    </a:cubicBezTo>
                    <a:cubicBezTo>
                      <a:pt x="475770" y="2014757"/>
                      <a:pt x="446808" y="2035329"/>
                      <a:pt x="418387" y="2056712"/>
                    </a:cubicBezTo>
                    <a:cubicBezTo>
                      <a:pt x="381034" y="2084321"/>
                      <a:pt x="347470" y="2115990"/>
                      <a:pt x="321214" y="2154697"/>
                    </a:cubicBezTo>
                    <a:cubicBezTo>
                      <a:pt x="313094" y="2166607"/>
                      <a:pt x="300372" y="2174185"/>
                      <a:pt x="290357" y="2183930"/>
                    </a:cubicBezTo>
                    <a:cubicBezTo>
                      <a:pt x="285215" y="2189073"/>
                      <a:pt x="281154" y="2195298"/>
                      <a:pt x="275741" y="2200170"/>
                    </a:cubicBezTo>
                    <a:cubicBezTo>
                      <a:pt x="261395" y="2213163"/>
                      <a:pt x="248403" y="2227509"/>
                      <a:pt x="237034" y="2243208"/>
                    </a:cubicBezTo>
                    <a:cubicBezTo>
                      <a:pt x="233786" y="2247809"/>
                      <a:pt x="232162" y="2251328"/>
                      <a:pt x="233786" y="2257283"/>
                    </a:cubicBezTo>
                    <a:cubicBezTo>
                      <a:pt x="237034" y="2268110"/>
                      <a:pt x="229997" y="2282456"/>
                      <a:pt x="219170" y="2286516"/>
                    </a:cubicBezTo>
                    <a:cubicBezTo>
                      <a:pt x="209967" y="2289764"/>
                      <a:pt x="205636" y="2296531"/>
                      <a:pt x="201034" y="2304381"/>
                    </a:cubicBezTo>
                    <a:cubicBezTo>
                      <a:pt x="193997" y="2316832"/>
                      <a:pt x="186147" y="2328741"/>
                      <a:pt x="177756" y="2340110"/>
                    </a:cubicBezTo>
                    <a:cubicBezTo>
                      <a:pt x="173155" y="2346335"/>
                      <a:pt x="168012" y="2352020"/>
                      <a:pt x="165576" y="2359328"/>
                    </a:cubicBezTo>
                    <a:cubicBezTo>
                      <a:pt x="165034" y="2360952"/>
                      <a:pt x="163952" y="2363388"/>
                      <a:pt x="162869" y="2363929"/>
                    </a:cubicBezTo>
                    <a:cubicBezTo>
                      <a:pt x="147711" y="2369072"/>
                      <a:pt x="149335" y="2383147"/>
                      <a:pt x="148252" y="2394516"/>
                    </a:cubicBezTo>
                    <a:cubicBezTo>
                      <a:pt x="147170" y="2406155"/>
                      <a:pt x="143651" y="2415899"/>
                      <a:pt x="136884" y="2424831"/>
                    </a:cubicBezTo>
                    <a:cubicBezTo>
                      <a:pt x="118749" y="2448651"/>
                      <a:pt x="107922" y="2475448"/>
                      <a:pt x="101155" y="2504139"/>
                    </a:cubicBezTo>
                    <a:cubicBezTo>
                      <a:pt x="100613" y="2506576"/>
                      <a:pt x="99801" y="2509012"/>
                      <a:pt x="99260" y="2511718"/>
                    </a:cubicBezTo>
                    <a:cubicBezTo>
                      <a:pt x="95471" y="2528500"/>
                      <a:pt x="87892" y="2542575"/>
                      <a:pt x="70298" y="2548530"/>
                    </a:cubicBezTo>
                    <a:cubicBezTo>
                      <a:pt x="60553" y="2550154"/>
                      <a:pt x="52433" y="2550154"/>
                      <a:pt x="44313" y="2550154"/>
                    </a:cubicBezTo>
                    <a:close/>
                  </a:path>
                </a:pathLst>
              </a:custGeom>
              <a:solidFill>
                <a:schemeClr val="accent4">
                  <a:alpha val="70000"/>
                </a:schemeClr>
              </a:solidFill>
              <a:ln w="27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0" name="Graphic 5">
                <a:extLst>
                  <a:ext uri="{FF2B5EF4-FFF2-40B4-BE49-F238E27FC236}">
                    <a16:creationId xmlns:a16="http://schemas.microsoft.com/office/drawing/2014/main" id="{FB9C2AFD-A675-4E1D-B789-A9405B3A6088}"/>
                  </a:ext>
                </a:extLst>
              </p:cNvPr>
              <p:cNvSpPr/>
              <p:nvPr/>
            </p:nvSpPr>
            <p:spPr>
              <a:xfrm rot="701335" flipH="1">
                <a:off x="-2250537" y="-2030472"/>
                <a:ext cx="5850930" cy="6752271"/>
              </a:xfrm>
              <a:custGeom>
                <a:avLst/>
                <a:gdLst>
                  <a:gd name="connsiteX0" fmla="*/ 2470727 w 2731269"/>
                  <a:gd name="connsiteY0" fmla="*/ 3153005 h 3152023"/>
                  <a:gd name="connsiteX1" fmla="*/ 2458757 w 2731269"/>
                  <a:gd name="connsiteY1" fmla="*/ 3148290 h 3152023"/>
                  <a:gd name="connsiteX2" fmla="*/ 2389478 w 2731269"/>
                  <a:gd name="connsiteY2" fmla="*/ 3134870 h 3152023"/>
                  <a:gd name="connsiteX3" fmla="*/ 2298073 w 2731269"/>
                  <a:gd name="connsiteY3" fmla="*/ 3097872 h 3152023"/>
                  <a:gd name="connsiteX4" fmla="*/ 2280300 w 2731269"/>
                  <a:gd name="connsiteY4" fmla="*/ 3087353 h 3152023"/>
                  <a:gd name="connsiteX5" fmla="*/ 2140290 w 2731269"/>
                  <a:gd name="connsiteY5" fmla="*/ 3031857 h 3152023"/>
                  <a:gd name="connsiteX6" fmla="*/ 2095313 w 2731269"/>
                  <a:gd name="connsiteY6" fmla="*/ 2963666 h 3152023"/>
                  <a:gd name="connsiteX7" fmla="*/ 2100391 w 2731269"/>
                  <a:gd name="connsiteY7" fmla="*/ 2910347 h 3152023"/>
                  <a:gd name="connsiteX8" fmla="*/ 2130497 w 2731269"/>
                  <a:gd name="connsiteY8" fmla="*/ 2822569 h 3152023"/>
                  <a:gd name="connsiteX9" fmla="*/ 2153711 w 2731269"/>
                  <a:gd name="connsiteY9" fmla="*/ 2815677 h 3152023"/>
                  <a:gd name="connsiteX10" fmla="*/ 2166769 w 2731269"/>
                  <a:gd name="connsiteY10" fmla="*/ 2810237 h 3152023"/>
                  <a:gd name="connsiteX11" fmla="*/ 2193610 w 2731269"/>
                  <a:gd name="connsiteY11" fmla="*/ 2693078 h 3152023"/>
                  <a:gd name="connsiteX12" fmla="*/ 2203403 w 2731269"/>
                  <a:gd name="connsiteY12" fmla="*/ 2650640 h 3152023"/>
                  <a:gd name="connsiteX13" fmla="*/ 2214647 w 2731269"/>
                  <a:gd name="connsiteY13" fmla="*/ 2602036 h 3152023"/>
                  <a:gd name="connsiteX14" fmla="*/ 2260713 w 2731269"/>
                  <a:gd name="connsiteY14" fmla="*/ 2382954 h 3152023"/>
                  <a:gd name="connsiteX15" fmla="*/ 2263252 w 2731269"/>
                  <a:gd name="connsiteY15" fmla="*/ 2327096 h 3152023"/>
                  <a:gd name="connsiteX16" fmla="*/ 2285740 w 2731269"/>
                  <a:gd name="connsiteY16" fmla="*/ 2210663 h 3152023"/>
                  <a:gd name="connsiteX17" fmla="*/ 2294808 w 2731269"/>
                  <a:gd name="connsiteY17" fmla="*/ 2184184 h 3152023"/>
                  <a:gd name="connsiteX18" fmla="*/ 2307503 w 2731269"/>
                  <a:gd name="connsiteY18" fmla="*/ 2158794 h 3152023"/>
                  <a:gd name="connsiteX19" fmla="*/ 2315846 w 2731269"/>
                  <a:gd name="connsiteY19" fmla="*/ 2136306 h 3152023"/>
                  <a:gd name="connsiteX20" fmla="*/ 2323100 w 2731269"/>
                  <a:gd name="connsiteY20" fmla="*/ 2094230 h 3152023"/>
                  <a:gd name="connsiteX21" fmla="*/ 2308229 w 2731269"/>
                  <a:gd name="connsiteY21" fmla="*/ 2060860 h 3152023"/>
                  <a:gd name="connsiteX22" fmla="*/ 2161691 w 2731269"/>
                  <a:gd name="connsiteY22" fmla="*/ 2012619 h 3152023"/>
                  <a:gd name="connsiteX23" fmla="*/ 1957480 w 2731269"/>
                  <a:gd name="connsiteY23" fmla="*/ 1973445 h 3152023"/>
                  <a:gd name="connsiteX24" fmla="*/ 1934266 w 2731269"/>
                  <a:gd name="connsiteY24" fmla="*/ 1965828 h 3152023"/>
                  <a:gd name="connsiteX25" fmla="*/ 1849027 w 2731269"/>
                  <a:gd name="connsiteY25" fmla="*/ 1940438 h 3152023"/>
                  <a:gd name="connsiteX26" fmla="*/ 1767416 w 2731269"/>
                  <a:gd name="connsiteY26" fmla="*/ 1899088 h 3152023"/>
                  <a:gd name="connsiteX27" fmla="*/ 1747103 w 2731269"/>
                  <a:gd name="connsiteY27" fmla="*/ 1900539 h 3152023"/>
                  <a:gd name="connsiteX28" fmla="*/ 1654973 w 2731269"/>
                  <a:gd name="connsiteY28" fmla="*/ 1983239 h 3152023"/>
                  <a:gd name="connsiteX29" fmla="*/ 1482319 w 2731269"/>
                  <a:gd name="connsiteY29" fmla="*/ 2104024 h 3152023"/>
                  <a:gd name="connsiteX30" fmla="*/ 1425372 w 2731269"/>
                  <a:gd name="connsiteY30" fmla="*/ 2142109 h 3152023"/>
                  <a:gd name="connsiteX31" fmla="*/ 1380032 w 2731269"/>
                  <a:gd name="connsiteY31" fmla="*/ 2168588 h 3152023"/>
                  <a:gd name="connsiteX32" fmla="*/ 1265050 w 2731269"/>
                  <a:gd name="connsiteY32" fmla="*/ 2244396 h 3152023"/>
                  <a:gd name="connsiteX33" fmla="*/ 1251993 w 2731269"/>
                  <a:gd name="connsiteY33" fmla="*/ 2253464 h 3152023"/>
                  <a:gd name="connsiteX34" fmla="*/ 1223338 w 2731269"/>
                  <a:gd name="connsiteY34" fmla="*/ 2281030 h 3152023"/>
                  <a:gd name="connsiteX35" fmla="*/ 1177635 w 2731269"/>
                  <a:gd name="connsiteY35" fmla="*/ 2319116 h 3152023"/>
                  <a:gd name="connsiteX36" fmla="*/ 1125767 w 2731269"/>
                  <a:gd name="connsiteY36" fmla="*/ 2327458 h 3152023"/>
                  <a:gd name="connsiteX37" fmla="*/ 1082240 w 2731269"/>
                  <a:gd name="connsiteY37" fmla="*/ 2332174 h 3152023"/>
                  <a:gd name="connsiteX38" fmla="*/ 971249 w 2731269"/>
                  <a:gd name="connsiteY38" fmla="*/ 2360828 h 3152023"/>
                  <a:gd name="connsiteX39" fmla="*/ 934614 w 2731269"/>
                  <a:gd name="connsiteY39" fmla="*/ 2380778 h 3152023"/>
                  <a:gd name="connsiteX40" fmla="*/ 927360 w 2731269"/>
                  <a:gd name="connsiteY40" fmla="*/ 2385131 h 3152023"/>
                  <a:gd name="connsiteX41" fmla="*/ 640812 w 2731269"/>
                  <a:gd name="connsiteY41" fmla="*/ 2467830 h 3152023"/>
                  <a:gd name="connsiteX42" fmla="*/ 566455 w 2731269"/>
                  <a:gd name="connsiteY42" fmla="*/ 2482339 h 3152023"/>
                  <a:gd name="connsiteX43" fmla="*/ 471060 w 2731269"/>
                  <a:gd name="connsiteY43" fmla="*/ 2516797 h 3152023"/>
                  <a:gd name="connsiteX44" fmla="*/ 428985 w 2731269"/>
                  <a:gd name="connsiteY44" fmla="*/ 2531669 h 3152023"/>
                  <a:gd name="connsiteX45" fmla="*/ 370224 w 2731269"/>
                  <a:gd name="connsiteY45" fmla="*/ 2558147 h 3152023"/>
                  <a:gd name="connsiteX46" fmla="*/ 315454 w 2731269"/>
                  <a:gd name="connsiteY46" fmla="*/ 2578459 h 3152023"/>
                  <a:gd name="connsiteX47" fmla="*/ 307474 w 2731269"/>
                  <a:gd name="connsiteY47" fmla="*/ 2588978 h 3152023"/>
                  <a:gd name="connsiteX48" fmla="*/ 313640 w 2731269"/>
                  <a:gd name="connsiteY48" fmla="*/ 2612555 h 3152023"/>
                  <a:gd name="connsiteX49" fmla="*/ 309287 w 2731269"/>
                  <a:gd name="connsiteY49" fmla="*/ 2624162 h 3152023"/>
                  <a:gd name="connsiteX50" fmla="*/ 269026 w 2731269"/>
                  <a:gd name="connsiteY50" fmla="*/ 2679658 h 3152023"/>
                  <a:gd name="connsiteX51" fmla="*/ 280270 w 2731269"/>
                  <a:gd name="connsiteY51" fmla="*/ 2697794 h 3152023"/>
                  <a:gd name="connsiteX52" fmla="*/ 290789 w 2731269"/>
                  <a:gd name="connsiteY52" fmla="*/ 2690540 h 3152023"/>
                  <a:gd name="connsiteX53" fmla="*/ 295867 w 2731269"/>
                  <a:gd name="connsiteY53" fmla="*/ 2688000 h 3152023"/>
                  <a:gd name="connsiteX54" fmla="*/ 303121 w 2731269"/>
                  <a:gd name="connsiteY54" fmla="*/ 2694529 h 3152023"/>
                  <a:gd name="connsiteX55" fmla="*/ 283897 w 2731269"/>
                  <a:gd name="connsiteY55" fmla="*/ 2712665 h 3152023"/>
                  <a:gd name="connsiteX56" fmla="*/ 256331 w 2731269"/>
                  <a:gd name="connsiteY56" fmla="*/ 2687275 h 3152023"/>
                  <a:gd name="connsiteX57" fmla="*/ 253429 w 2731269"/>
                  <a:gd name="connsiteY57" fmla="*/ 2669502 h 3152023"/>
                  <a:gd name="connsiteX58" fmla="*/ 242185 w 2731269"/>
                  <a:gd name="connsiteY58" fmla="*/ 2723909 h 3152023"/>
                  <a:gd name="connsiteX59" fmla="*/ 231303 w 2731269"/>
                  <a:gd name="connsiteY59" fmla="*/ 2739869 h 3152023"/>
                  <a:gd name="connsiteX60" fmla="*/ 219696 w 2731269"/>
                  <a:gd name="connsiteY60" fmla="*/ 2754740 h 3152023"/>
                  <a:gd name="connsiteX61" fmla="*/ 205187 w 2731269"/>
                  <a:gd name="connsiteY61" fmla="*/ 2817854 h 3152023"/>
                  <a:gd name="connsiteX62" fmla="*/ 200472 w 2731269"/>
                  <a:gd name="connsiteY62" fmla="*/ 2824745 h 3152023"/>
                  <a:gd name="connsiteX63" fmla="*/ 212442 w 2731269"/>
                  <a:gd name="connsiteY63" fmla="*/ 2735516 h 3152023"/>
                  <a:gd name="connsiteX64" fmla="*/ 222235 w 2731269"/>
                  <a:gd name="connsiteY64" fmla="*/ 2726086 h 3152023"/>
                  <a:gd name="connsiteX65" fmla="*/ 229852 w 2731269"/>
                  <a:gd name="connsiteY65" fmla="*/ 2711940 h 3152023"/>
                  <a:gd name="connsiteX66" fmla="*/ 237469 w 2731269"/>
                  <a:gd name="connsiteY66" fmla="*/ 2670227 h 3152023"/>
                  <a:gd name="connsiteX67" fmla="*/ 248713 w 2731269"/>
                  <a:gd name="connsiteY67" fmla="*/ 2635043 h 3152023"/>
                  <a:gd name="connsiteX68" fmla="*/ 221147 w 2731269"/>
                  <a:gd name="connsiteY68" fmla="*/ 2661522 h 3152023"/>
                  <a:gd name="connsiteX69" fmla="*/ 212079 w 2731269"/>
                  <a:gd name="connsiteY69" fmla="*/ 2675668 h 3152023"/>
                  <a:gd name="connsiteX70" fmla="*/ 171454 w 2731269"/>
                  <a:gd name="connsiteY70" fmla="*/ 2711577 h 3152023"/>
                  <a:gd name="connsiteX71" fmla="*/ 166739 w 2731269"/>
                  <a:gd name="connsiteY71" fmla="*/ 2718469 h 3152023"/>
                  <a:gd name="connsiteX72" fmla="*/ 129379 w 2731269"/>
                  <a:gd name="connsiteY72" fmla="*/ 2778680 h 3152023"/>
                  <a:gd name="connsiteX73" fmla="*/ 85490 w 2731269"/>
                  <a:gd name="connsiteY73" fmla="*/ 2871899 h 3152023"/>
                  <a:gd name="connsiteX74" fmla="*/ 77148 w 2731269"/>
                  <a:gd name="connsiteY74" fmla="*/ 2905994 h 3152023"/>
                  <a:gd name="connsiteX75" fmla="*/ 41964 w 2731269"/>
                  <a:gd name="connsiteY75" fmla="*/ 2925218 h 3152023"/>
                  <a:gd name="connsiteX76" fmla="*/ 30357 w 2731269"/>
                  <a:gd name="connsiteY76" fmla="*/ 2917601 h 3152023"/>
                  <a:gd name="connsiteX77" fmla="*/ 16936 w 2731269"/>
                  <a:gd name="connsiteY77" fmla="*/ 2876251 h 3152023"/>
                  <a:gd name="connsiteX78" fmla="*/ 6780 w 2731269"/>
                  <a:gd name="connsiteY78" fmla="*/ 2696343 h 3152023"/>
                  <a:gd name="connsiteX79" fmla="*/ 47767 w 2731269"/>
                  <a:gd name="connsiteY79" fmla="*/ 2602399 h 3152023"/>
                  <a:gd name="connsiteX80" fmla="*/ 72795 w 2731269"/>
                  <a:gd name="connsiteY80" fmla="*/ 2500112 h 3152023"/>
                  <a:gd name="connsiteX81" fmla="*/ 80049 w 2731269"/>
                  <a:gd name="connsiteY81" fmla="*/ 2402541 h 3152023"/>
                  <a:gd name="connsiteX82" fmla="*/ 93107 w 2731269"/>
                  <a:gd name="connsiteY82" fmla="*/ 2383317 h 3152023"/>
                  <a:gd name="connsiteX83" fmla="*/ 133732 w 2731269"/>
                  <a:gd name="connsiteY83" fmla="*/ 2355750 h 3152023"/>
                  <a:gd name="connsiteX84" fmla="*/ 142074 w 2731269"/>
                  <a:gd name="connsiteY84" fmla="*/ 2352123 h 3152023"/>
                  <a:gd name="connsiteX85" fmla="*/ 197933 w 2731269"/>
                  <a:gd name="connsiteY85" fmla="*/ 2363730 h 3152023"/>
                  <a:gd name="connsiteX86" fmla="*/ 219333 w 2731269"/>
                  <a:gd name="connsiteY86" fmla="*/ 2371710 h 3152023"/>
                  <a:gd name="connsiteX87" fmla="*/ 269388 w 2731269"/>
                  <a:gd name="connsiteY87" fmla="*/ 2391659 h 3152023"/>
                  <a:gd name="connsiteX88" fmla="*/ 351725 w 2731269"/>
                  <a:gd name="connsiteY88" fmla="*/ 2384768 h 3152023"/>
                  <a:gd name="connsiteX89" fmla="*/ 454012 w 2731269"/>
                  <a:gd name="connsiteY89" fmla="*/ 2345232 h 3152023"/>
                  <a:gd name="connsiteX90" fmla="*/ 586767 w 2731269"/>
                  <a:gd name="connsiteY90" fmla="*/ 2277766 h 3152023"/>
                  <a:gd name="connsiteX91" fmla="*/ 681799 w 2731269"/>
                  <a:gd name="connsiteY91" fmla="*/ 2235691 h 3152023"/>
                  <a:gd name="connsiteX92" fmla="*/ 706101 w 2731269"/>
                  <a:gd name="connsiteY92" fmla="*/ 2220094 h 3152023"/>
                  <a:gd name="connsiteX93" fmla="*/ 773567 w 2731269"/>
                  <a:gd name="connsiteY93" fmla="*/ 2171489 h 3152023"/>
                  <a:gd name="connsiteX94" fmla="*/ 834141 w 2731269"/>
                  <a:gd name="connsiteY94" fmla="*/ 2142472 h 3152023"/>
                  <a:gd name="connsiteX95" fmla="*/ 879118 w 2731269"/>
                  <a:gd name="connsiteY95" fmla="*/ 2134855 h 3152023"/>
                  <a:gd name="connsiteX96" fmla="*/ 894715 w 2731269"/>
                  <a:gd name="connsiteY96" fmla="*/ 2132316 h 3152023"/>
                  <a:gd name="connsiteX97" fmla="*/ 1038351 w 2731269"/>
                  <a:gd name="connsiteY97" fmla="*/ 2088790 h 3152023"/>
                  <a:gd name="connsiteX98" fmla="*/ 1113797 w 2731269"/>
                  <a:gd name="connsiteY98" fmla="*/ 2040548 h 3152023"/>
                  <a:gd name="connsiteX99" fmla="*/ 1244738 w 2731269"/>
                  <a:gd name="connsiteY99" fmla="*/ 1851209 h 3152023"/>
                  <a:gd name="connsiteX100" fmla="*/ 1326713 w 2731269"/>
                  <a:gd name="connsiteY100" fmla="*/ 1749285 h 3152023"/>
                  <a:gd name="connsiteX101" fmla="*/ 1436979 w 2731269"/>
                  <a:gd name="connsiteY101" fmla="*/ 1660782 h 3152023"/>
                  <a:gd name="connsiteX102" fmla="*/ 1449312 w 2731269"/>
                  <a:gd name="connsiteY102" fmla="*/ 1644822 h 3152023"/>
                  <a:gd name="connsiteX103" fmla="*/ 1467085 w 2731269"/>
                  <a:gd name="connsiteY103" fmla="*/ 1606011 h 3152023"/>
                  <a:gd name="connsiteX104" fmla="*/ 1471437 w 2731269"/>
                  <a:gd name="connsiteY104" fmla="*/ 1569014 h 3152023"/>
                  <a:gd name="connsiteX105" fmla="*/ 1476515 w 2731269"/>
                  <a:gd name="connsiteY105" fmla="*/ 1533105 h 3152023"/>
                  <a:gd name="connsiteX106" fmla="*/ 1533825 w 2731269"/>
                  <a:gd name="connsiteY106" fmla="*/ 1408330 h 3152023"/>
                  <a:gd name="connsiteX107" fmla="*/ 1639013 w 2731269"/>
                  <a:gd name="connsiteY107" fmla="*/ 1296613 h 3152023"/>
                  <a:gd name="connsiteX108" fmla="*/ 1655336 w 2731269"/>
                  <a:gd name="connsiteY108" fmla="*/ 1272310 h 3152023"/>
                  <a:gd name="connsiteX109" fmla="*/ 1677099 w 2731269"/>
                  <a:gd name="connsiteY109" fmla="*/ 1209923 h 3152023"/>
                  <a:gd name="connsiteX110" fmla="*/ 1681814 w 2731269"/>
                  <a:gd name="connsiteY110" fmla="*/ 1113440 h 3152023"/>
                  <a:gd name="connsiteX111" fmla="*/ 1675648 w 2731269"/>
                  <a:gd name="connsiteY111" fmla="*/ 1066649 h 3152023"/>
                  <a:gd name="connsiteX112" fmla="*/ 1672021 w 2731269"/>
                  <a:gd name="connsiteY112" fmla="*/ 1052866 h 3152023"/>
                  <a:gd name="connsiteX113" fmla="*/ 1646993 w 2731269"/>
                  <a:gd name="connsiteY113" fmla="*/ 987214 h 3152023"/>
                  <a:gd name="connsiteX114" fmla="*/ 1593311 w 2731269"/>
                  <a:gd name="connsiteY114" fmla="*/ 804404 h 3152023"/>
                  <a:gd name="connsiteX115" fmla="*/ 1584243 w 2731269"/>
                  <a:gd name="connsiteY115" fmla="*/ 796061 h 3152023"/>
                  <a:gd name="connsiteX116" fmla="*/ 1516414 w 2731269"/>
                  <a:gd name="connsiteY116" fmla="*/ 787356 h 3152023"/>
                  <a:gd name="connsiteX117" fmla="*/ 1418843 w 2731269"/>
                  <a:gd name="connsiteY117" fmla="*/ 772847 h 3152023"/>
                  <a:gd name="connsiteX118" fmla="*/ 1383659 w 2731269"/>
                  <a:gd name="connsiteY118" fmla="*/ 771033 h 3152023"/>
                  <a:gd name="connsiteX119" fmla="*/ 1264325 w 2731269"/>
                  <a:gd name="connsiteY119" fmla="*/ 781552 h 3152023"/>
                  <a:gd name="connsiteX120" fmla="*/ 1223338 w 2731269"/>
                  <a:gd name="connsiteY120" fmla="*/ 833058 h 3152023"/>
                  <a:gd name="connsiteX121" fmla="*/ 1238209 w 2731269"/>
                  <a:gd name="connsiteY121" fmla="*/ 944413 h 3152023"/>
                  <a:gd name="connsiteX122" fmla="*/ 1279922 w 2731269"/>
                  <a:gd name="connsiteY122" fmla="*/ 1075717 h 3152023"/>
                  <a:gd name="connsiteX123" fmla="*/ 1298783 w 2731269"/>
                  <a:gd name="connsiteY123" fmla="*/ 1114165 h 3152023"/>
                  <a:gd name="connsiteX124" fmla="*/ 1332516 w 2731269"/>
                  <a:gd name="connsiteY124" fmla="*/ 1221530 h 3152023"/>
                  <a:gd name="connsiteX125" fmla="*/ 1346662 w 2731269"/>
                  <a:gd name="connsiteY125" fmla="*/ 1254537 h 3152023"/>
                  <a:gd name="connsiteX126" fmla="*/ 1361171 w 2731269"/>
                  <a:gd name="connsiteY126" fmla="*/ 1297701 h 3152023"/>
                  <a:gd name="connsiteX127" fmla="*/ 1366974 w 2731269"/>
                  <a:gd name="connsiteY127" fmla="*/ 1359726 h 3152023"/>
                  <a:gd name="connsiteX128" fmla="*/ 1366249 w 2731269"/>
                  <a:gd name="connsiteY128" fmla="*/ 1368068 h 3152023"/>
                  <a:gd name="connsiteX129" fmla="*/ 1381483 w 2731269"/>
                  <a:gd name="connsiteY129" fmla="*/ 1440974 h 3152023"/>
                  <a:gd name="connsiteX130" fmla="*/ 1391639 w 2731269"/>
                  <a:gd name="connsiteY130" fmla="*/ 1454758 h 3152023"/>
                  <a:gd name="connsiteX131" fmla="*/ 1391277 w 2731269"/>
                  <a:gd name="connsiteY131" fmla="*/ 1470355 h 3152023"/>
                  <a:gd name="connsiteX132" fmla="*/ 1374954 w 2731269"/>
                  <a:gd name="connsiteY132" fmla="*/ 1474345 h 3152023"/>
                  <a:gd name="connsiteX133" fmla="*/ 1335418 w 2731269"/>
                  <a:gd name="connsiteY133" fmla="*/ 1450042 h 3152023"/>
                  <a:gd name="connsiteX134" fmla="*/ 1331791 w 2731269"/>
                  <a:gd name="connsiteY134" fmla="*/ 1472531 h 3152023"/>
                  <a:gd name="connsiteX135" fmla="*/ 1324899 w 2731269"/>
                  <a:gd name="connsiteY135" fmla="*/ 1488853 h 3152023"/>
                  <a:gd name="connsiteX136" fmla="*/ 1298421 w 2731269"/>
                  <a:gd name="connsiteY136" fmla="*/ 1487765 h 3152023"/>
                  <a:gd name="connsiteX137" fmla="*/ 1287539 w 2731269"/>
                  <a:gd name="connsiteY137" fmla="*/ 1487765 h 3152023"/>
                  <a:gd name="connsiteX138" fmla="*/ 1269766 w 2731269"/>
                  <a:gd name="connsiteY138" fmla="*/ 1493569 h 3152023"/>
                  <a:gd name="connsiteX139" fmla="*/ 1255257 w 2731269"/>
                  <a:gd name="connsiteY139" fmla="*/ 1472531 h 3152023"/>
                  <a:gd name="connsiteX140" fmla="*/ 1244738 w 2731269"/>
                  <a:gd name="connsiteY140" fmla="*/ 1467453 h 3152023"/>
                  <a:gd name="connsiteX141" fmla="*/ 1228416 w 2731269"/>
                  <a:gd name="connsiteY141" fmla="*/ 1463826 h 3152023"/>
                  <a:gd name="connsiteX142" fmla="*/ 1225877 w 2731269"/>
                  <a:gd name="connsiteY142" fmla="*/ 1431544 h 3152023"/>
                  <a:gd name="connsiteX143" fmla="*/ 1231680 w 2731269"/>
                  <a:gd name="connsiteY143" fmla="*/ 1413771 h 3152023"/>
                  <a:gd name="connsiteX144" fmla="*/ 1228053 w 2731269"/>
                  <a:gd name="connsiteY144" fmla="*/ 1412682 h 3152023"/>
                  <a:gd name="connsiteX145" fmla="*/ 1194683 w 2731269"/>
                  <a:gd name="connsiteY145" fmla="*/ 1401438 h 3152023"/>
                  <a:gd name="connsiteX146" fmla="*/ 1190331 w 2731269"/>
                  <a:gd name="connsiteY146" fmla="*/ 1330345 h 3152023"/>
                  <a:gd name="connsiteX147" fmla="*/ 1211731 w 2731269"/>
                  <a:gd name="connsiteY147" fmla="*/ 1250185 h 3152023"/>
                  <a:gd name="connsiteX148" fmla="*/ 1207378 w 2731269"/>
                  <a:gd name="connsiteY148" fmla="*/ 1192875 h 3152023"/>
                  <a:gd name="connsiteX149" fmla="*/ 1104729 w 2731269"/>
                  <a:gd name="connsiteY149" fmla="*/ 985763 h 3152023"/>
                  <a:gd name="connsiteX150" fmla="*/ 1039077 w 2731269"/>
                  <a:gd name="connsiteY150" fmla="*/ 781552 h 3152023"/>
                  <a:gd name="connsiteX151" fmla="*/ 1026019 w 2731269"/>
                  <a:gd name="connsiteY151" fmla="*/ 734762 h 3152023"/>
                  <a:gd name="connsiteX152" fmla="*/ 1032911 w 2731269"/>
                  <a:gd name="connsiteY152" fmla="*/ 715175 h 3152023"/>
                  <a:gd name="connsiteX153" fmla="*/ 1190693 w 2731269"/>
                  <a:gd name="connsiteY153" fmla="*/ 611437 h 3152023"/>
                  <a:gd name="connsiteX154" fmla="*/ 1316194 w 2731269"/>
                  <a:gd name="connsiteY154" fmla="*/ 570450 h 3152023"/>
                  <a:gd name="connsiteX155" fmla="*/ 1387649 w 2731269"/>
                  <a:gd name="connsiteY155" fmla="*/ 562833 h 3152023"/>
                  <a:gd name="connsiteX156" fmla="*/ 1474702 w 2731269"/>
                  <a:gd name="connsiteY156" fmla="*/ 564284 h 3152023"/>
                  <a:gd name="connsiteX157" fmla="*/ 1518591 w 2731269"/>
                  <a:gd name="connsiteY157" fmla="*/ 550501 h 3152023"/>
                  <a:gd name="connsiteX158" fmla="*/ 1530198 w 2731269"/>
                  <a:gd name="connsiteY158" fmla="*/ 543609 h 3152023"/>
                  <a:gd name="connsiteX159" fmla="*/ 1632122 w 2731269"/>
                  <a:gd name="connsiteY159" fmla="*/ 519670 h 3152023"/>
                  <a:gd name="connsiteX160" fmla="*/ 1650620 w 2731269"/>
                  <a:gd name="connsiteY160" fmla="*/ 515317 h 3152023"/>
                  <a:gd name="connsiteX161" fmla="*/ 1683990 w 2731269"/>
                  <a:gd name="connsiteY161" fmla="*/ 497181 h 3152023"/>
                  <a:gd name="connsiteX162" fmla="*/ 1715910 w 2731269"/>
                  <a:gd name="connsiteY162" fmla="*/ 487388 h 3152023"/>
                  <a:gd name="connsiteX163" fmla="*/ 1756897 w 2731269"/>
                  <a:gd name="connsiteY163" fmla="*/ 466713 h 3152023"/>
                  <a:gd name="connsiteX164" fmla="*/ 1771043 w 2731269"/>
                  <a:gd name="connsiteY164" fmla="*/ 461997 h 3152023"/>
                  <a:gd name="connsiteX165" fmla="*/ 1799698 w 2731269"/>
                  <a:gd name="connsiteY165" fmla="*/ 456194 h 3152023"/>
                  <a:gd name="connsiteX166" fmla="*/ 1814206 w 2731269"/>
                  <a:gd name="connsiteY166" fmla="*/ 381111 h 3152023"/>
                  <a:gd name="connsiteX167" fmla="*/ 1789904 w 2731269"/>
                  <a:gd name="connsiteY167" fmla="*/ 364063 h 3152023"/>
                  <a:gd name="connsiteX168" fmla="*/ 1772494 w 2731269"/>
                  <a:gd name="connsiteY168" fmla="*/ 315822 h 3152023"/>
                  <a:gd name="connsiteX169" fmla="*/ 1762700 w 2731269"/>
                  <a:gd name="connsiteY169" fmla="*/ 291520 h 3152023"/>
                  <a:gd name="connsiteX170" fmla="*/ 1741663 w 2731269"/>
                  <a:gd name="connsiteY170" fmla="*/ 193948 h 3152023"/>
                  <a:gd name="connsiteX171" fmla="*/ 1723164 w 2731269"/>
                  <a:gd name="connsiteY171" fmla="*/ 191409 h 3152023"/>
                  <a:gd name="connsiteX172" fmla="*/ 1681451 w 2731269"/>
                  <a:gd name="connsiteY172" fmla="*/ 161667 h 3152023"/>
                  <a:gd name="connsiteX173" fmla="*/ 1693058 w 2731269"/>
                  <a:gd name="connsiteY173" fmla="*/ 62282 h 3152023"/>
                  <a:gd name="connsiteX174" fmla="*/ 1760887 w 2731269"/>
                  <a:gd name="connsiteY174" fmla="*/ 4247 h 3152023"/>
                  <a:gd name="connsiteX175" fmla="*/ 1796796 w 2731269"/>
                  <a:gd name="connsiteY175" fmla="*/ 6786 h 3152023"/>
                  <a:gd name="connsiteX176" fmla="*/ 1819647 w 2731269"/>
                  <a:gd name="connsiteY176" fmla="*/ 24196 h 3152023"/>
                  <a:gd name="connsiteX177" fmla="*/ 1844312 w 2731269"/>
                  <a:gd name="connsiteY177" fmla="*/ 23834 h 3152023"/>
                  <a:gd name="connsiteX178" fmla="*/ 1872604 w 2731269"/>
                  <a:gd name="connsiteY178" fmla="*/ 12227 h 3152023"/>
                  <a:gd name="connsiteX179" fmla="*/ 1983958 w 2731269"/>
                  <a:gd name="connsiteY179" fmla="*/ 12589 h 3152023"/>
                  <a:gd name="connsiteX180" fmla="*/ 2010800 w 2731269"/>
                  <a:gd name="connsiteY180" fmla="*/ 17305 h 3152023"/>
                  <a:gd name="connsiteX181" fmla="*/ 2038366 w 2731269"/>
                  <a:gd name="connsiteY181" fmla="*/ 30725 h 3152023"/>
                  <a:gd name="connsiteX182" fmla="*/ 2051787 w 2731269"/>
                  <a:gd name="connsiteY182" fmla="*/ 44508 h 3152023"/>
                  <a:gd name="connsiteX183" fmla="*/ 2160240 w 2731269"/>
                  <a:gd name="connsiteY183" fmla="*/ 146432 h 3152023"/>
                  <a:gd name="connsiteX184" fmla="*/ 2162416 w 2731269"/>
                  <a:gd name="connsiteY184" fmla="*/ 187420 h 3152023"/>
                  <a:gd name="connsiteX185" fmla="*/ 2154799 w 2731269"/>
                  <a:gd name="connsiteY185" fmla="*/ 260689 h 3152023"/>
                  <a:gd name="connsiteX186" fmla="*/ 2150084 w 2731269"/>
                  <a:gd name="connsiteY186" fmla="*/ 290794 h 3152023"/>
                  <a:gd name="connsiteX187" fmla="*/ 2174386 w 2731269"/>
                  <a:gd name="connsiteY187" fmla="*/ 337222 h 3152023"/>
                  <a:gd name="connsiteX188" fmla="*/ 2157338 w 2731269"/>
                  <a:gd name="connsiteY188" fmla="*/ 358985 h 3152023"/>
                  <a:gd name="connsiteX189" fmla="*/ 2153348 w 2731269"/>
                  <a:gd name="connsiteY189" fmla="*/ 385827 h 3152023"/>
                  <a:gd name="connsiteX190" fmla="*/ 2148995 w 2731269"/>
                  <a:gd name="connsiteY190" fmla="*/ 393806 h 3152023"/>
                  <a:gd name="connsiteX191" fmla="*/ 2138114 w 2731269"/>
                  <a:gd name="connsiteY191" fmla="*/ 401423 h 3152023"/>
                  <a:gd name="connsiteX192" fmla="*/ 2148270 w 2731269"/>
                  <a:gd name="connsiteY192" fmla="*/ 413393 h 3152023"/>
                  <a:gd name="connsiteX193" fmla="*/ 2138114 w 2731269"/>
                  <a:gd name="connsiteY193" fmla="*/ 469977 h 3152023"/>
                  <a:gd name="connsiteX194" fmla="*/ 2075001 w 2731269"/>
                  <a:gd name="connsiteY194" fmla="*/ 496456 h 3152023"/>
                  <a:gd name="connsiteX195" fmla="*/ 2179464 w 2731269"/>
                  <a:gd name="connsiteY195" fmla="*/ 522209 h 3152023"/>
                  <a:gd name="connsiteX196" fmla="*/ 2211746 w 2731269"/>
                  <a:gd name="connsiteY196" fmla="*/ 536717 h 3152023"/>
                  <a:gd name="connsiteX197" fmla="*/ 2267967 w 2731269"/>
                  <a:gd name="connsiteY197" fmla="*/ 615065 h 3152023"/>
                  <a:gd name="connsiteX198" fmla="*/ 2279574 w 2731269"/>
                  <a:gd name="connsiteY198" fmla="*/ 650611 h 3152023"/>
                  <a:gd name="connsiteX199" fmla="*/ 2292269 w 2731269"/>
                  <a:gd name="connsiteY199" fmla="*/ 686157 h 3152023"/>
                  <a:gd name="connsiteX200" fmla="*/ 2308954 w 2731269"/>
                  <a:gd name="connsiteY200" fmla="*/ 729321 h 3152023"/>
                  <a:gd name="connsiteX201" fmla="*/ 2304602 w 2731269"/>
                  <a:gd name="connsiteY201" fmla="*/ 761240 h 3152023"/>
                  <a:gd name="connsiteX202" fmla="*/ 2303513 w 2731269"/>
                  <a:gd name="connsiteY202" fmla="*/ 775386 h 3152023"/>
                  <a:gd name="connsiteX203" fmla="*/ 2338334 w 2731269"/>
                  <a:gd name="connsiteY203" fmla="*/ 866428 h 3152023"/>
                  <a:gd name="connsiteX204" fmla="*/ 2404712 w 2731269"/>
                  <a:gd name="connsiteY204" fmla="*/ 994468 h 3152023"/>
                  <a:gd name="connsiteX205" fmla="*/ 2415956 w 2731269"/>
                  <a:gd name="connsiteY205" fmla="*/ 998095 h 3152023"/>
                  <a:gd name="connsiteX206" fmla="*/ 2425750 w 2731269"/>
                  <a:gd name="connsiteY206" fmla="*/ 989027 h 3152023"/>
                  <a:gd name="connsiteX207" fmla="*/ 2503734 w 2731269"/>
                  <a:gd name="connsiteY207" fmla="*/ 859537 h 3152023"/>
                  <a:gd name="connsiteX208" fmla="*/ 2531301 w 2731269"/>
                  <a:gd name="connsiteY208" fmla="*/ 738026 h 3152023"/>
                  <a:gd name="connsiteX209" fmla="*/ 2532751 w 2731269"/>
                  <a:gd name="connsiteY209" fmla="*/ 687971 h 3152023"/>
                  <a:gd name="connsiteX210" fmla="*/ 2537467 w 2731269"/>
                  <a:gd name="connsiteY210" fmla="*/ 678540 h 3152023"/>
                  <a:gd name="connsiteX211" fmla="*/ 2586797 w 2731269"/>
                  <a:gd name="connsiteY211" fmla="*/ 626672 h 3152023"/>
                  <a:gd name="connsiteX212" fmla="*/ 2603844 w 2731269"/>
                  <a:gd name="connsiteY212" fmla="*/ 625583 h 3152023"/>
                  <a:gd name="connsiteX213" fmla="*/ 2622343 w 2731269"/>
                  <a:gd name="connsiteY213" fmla="*/ 625221 h 3152023"/>
                  <a:gd name="connsiteX214" fmla="*/ 2655350 w 2731269"/>
                  <a:gd name="connsiteY214" fmla="*/ 602369 h 3152023"/>
                  <a:gd name="connsiteX215" fmla="*/ 2692710 w 2731269"/>
                  <a:gd name="connsiteY215" fmla="*/ 613614 h 3152023"/>
                  <a:gd name="connsiteX216" fmla="*/ 2690897 w 2731269"/>
                  <a:gd name="connsiteY216" fmla="*/ 634289 h 3152023"/>
                  <a:gd name="connsiteX217" fmla="*/ 2693073 w 2731269"/>
                  <a:gd name="connsiteY217" fmla="*/ 643357 h 3152023"/>
                  <a:gd name="connsiteX218" fmla="*/ 2706494 w 2731269"/>
                  <a:gd name="connsiteY218" fmla="*/ 651699 h 3152023"/>
                  <a:gd name="connsiteX219" fmla="*/ 2713748 w 2731269"/>
                  <a:gd name="connsiteY219" fmla="*/ 672737 h 3152023"/>
                  <a:gd name="connsiteX220" fmla="*/ 2716650 w 2731269"/>
                  <a:gd name="connsiteY220" fmla="*/ 685069 h 3152023"/>
                  <a:gd name="connsiteX221" fmla="*/ 2724267 w 2731269"/>
                  <a:gd name="connsiteY221" fmla="*/ 704293 h 3152023"/>
                  <a:gd name="connsiteX222" fmla="*/ 2734060 w 2731269"/>
                  <a:gd name="connsiteY222" fmla="*/ 735487 h 3152023"/>
                  <a:gd name="connsiteX223" fmla="*/ 2734060 w 2731269"/>
                  <a:gd name="connsiteY223" fmla="*/ 740565 h 3152023"/>
                  <a:gd name="connsiteX224" fmla="*/ 2712297 w 2731269"/>
                  <a:gd name="connsiteY224" fmla="*/ 779376 h 3152023"/>
                  <a:gd name="connsiteX225" fmla="*/ 2690897 w 2731269"/>
                  <a:gd name="connsiteY225" fmla="*/ 802953 h 3152023"/>
                  <a:gd name="connsiteX226" fmla="*/ 2662967 w 2731269"/>
                  <a:gd name="connsiteY226" fmla="*/ 822539 h 3152023"/>
                  <a:gd name="connsiteX227" fmla="*/ 2633950 w 2731269"/>
                  <a:gd name="connsiteY227" fmla="*/ 849018 h 3152023"/>
                  <a:gd name="connsiteX228" fmla="*/ 2602756 w 2731269"/>
                  <a:gd name="connsiteY228" fmla="*/ 938972 h 3152023"/>
                  <a:gd name="connsiteX229" fmla="*/ 2582444 w 2731269"/>
                  <a:gd name="connsiteY229" fmla="*/ 1036181 h 3152023"/>
                  <a:gd name="connsiteX230" fmla="*/ 2497568 w 2731269"/>
                  <a:gd name="connsiteY230" fmla="*/ 1185621 h 3152023"/>
                  <a:gd name="connsiteX231" fmla="*/ 2451865 w 2731269"/>
                  <a:gd name="connsiteY231" fmla="*/ 1241479 h 3152023"/>
                  <a:gd name="connsiteX232" fmla="*/ 2406888 w 2731269"/>
                  <a:gd name="connsiteY232" fmla="*/ 1251998 h 3152023"/>
                  <a:gd name="connsiteX233" fmla="*/ 2343050 w 2731269"/>
                  <a:gd name="connsiteY233" fmla="*/ 1226971 h 3152023"/>
                  <a:gd name="connsiteX234" fmla="*/ 2314758 w 2731269"/>
                  <a:gd name="connsiteY234" fmla="*/ 1199041 h 3152023"/>
                  <a:gd name="connsiteX235" fmla="*/ 2197600 w 2731269"/>
                  <a:gd name="connsiteY235" fmla="*/ 1009339 h 3152023"/>
                  <a:gd name="connsiteX236" fmla="*/ 2182366 w 2731269"/>
                  <a:gd name="connsiteY236" fmla="*/ 1010065 h 3152023"/>
                  <a:gd name="connsiteX237" fmla="*/ 2152260 w 2731269"/>
                  <a:gd name="connsiteY237" fmla="*/ 1058669 h 3152023"/>
                  <a:gd name="connsiteX238" fmla="*/ 2144280 w 2731269"/>
                  <a:gd name="connsiteY238" fmla="*/ 1081520 h 3152023"/>
                  <a:gd name="connsiteX239" fmla="*/ 2109822 w 2731269"/>
                  <a:gd name="connsiteY239" fmla="*/ 1210285 h 3152023"/>
                  <a:gd name="connsiteX240" fmla="*/ 2079353 w 2731269"/>
                  <a:gd name="connsiteY240" fmla="*/ 1259978 h 3152023"/>
                  <a:gd name="connsiteX241" fmla="*/ 2048885 w 2731269"/>
                  <a:gd name="connsiteY241" fmla="*/ 1330345 h 3152023"/>
                  <a:gd name="connsiteX242" fmla="*/ 2034376 w 2731269"/>
                  <a:gd name="connsiteY242" fmla="*/ 1435896 h 3152023"/>
                  <a:gd name="connsiteX243" fmla="*/ 2025308 w 2731269"/>
                  <a:gd name="connsiteY243" fmla="*/ 1455846 h 3152023"/>
                  <a:gd name="connsiteX244" fmla="*/ 2017329 w 2731269"/>
                  <a:gd name="connsiteY244" fmla="*/ 1477609 h 3152023"/>
                  <a:gd name="connsiteX245" fmla="*/ 2000281 w 2731269"/>
                  <a:gd name="connsiteY245" fmla="*/ 1514606 h 3152023"/>
                  <a:gd name="connsiteX246" fmla="*/ 1987948 w 2731269"/>
                  <a:gd name="connsiteY246" fmla="*/ 1531291 h 3152023"/>
                  <a:gd name="connsiteX247" fmla="*/ 1994840 w 2731269"/>
                  <a:gd name="connsiteY247" fmla="*/ 1548339 h 3152023"/>
                  <a:gd name="connsiteX248" fmla="*/ 2098577 w 2731269"/>
                  <a:gd name="connsiteY248" fmla="*/ 1604198 h 3152023"/>
                  <a:gd name="connsiteX249" fmla="*/ 2209569 w 2731269"/>
                  <a:gd name="connsiteY249" fmla="*/ 1663321 h 3152023"/>
                  <a:gd name="connsiteX250" fmla="*/ 2395644 w 2731269"/>
                  <a:gd name="connsiteY250" fmla="*/ 1763794 h 3152023"/>
                  <a:gd name="connsiteX251" fmla="*/ 2505910 w 2731269"/>
                  <a:gd name="connsiteY251" fmla="*/ 1839239 h 3152023"/>
                  <a:gd name="connsiteX252" fmla="*/ 2552701 w 2731269"/>
                  <a:gd name="connsiteY252" fmla="*/ 1887481 h 3152023"/>
                  <a:gd name="connsiteX253" fmla="*/ 2604933 w 2731269"/>
                  <a:gd name="connsiteY253" fmla="*/ 1961113 h 3152023"/>
                  <a:gd name="connsiteX254" fmla="*/ 2600943 w 2731269"/>
                  <a:gd name="connsiteY254" fmla="*/ 2035833 h 3152023"/>
                  <a:gd name="connsiteX255" fmla="*/ 2552701 w 2731269"/>
                  <a:gd name="connsiteY255" fmla="*/ 2148638 h 3152023"/>
                  <a:gd name="connsiteX256" fmla="*/ 2525497 w 2731269"/>
                  <a:gd name="connsiteY256" fmla="*/ 2216829 h 3152023"/>
                  <a:gd name="connsiteX257" fmla="*/ 2522595 w 2731269"/>
                  <a:gd name="connsiteY257" fmla="*/ 2236779 h 3152023"/>
                  <a:gd name="connsiteX258" fmla="*/ 2520056 w 2731269"/>
                  <a:gd name="connsiteY258" fmla="*/ 2264345 h 3152023"/>
                  <a:gd name="connsiteX259" fmla="*/ 2485235 w 2731269"/>
                  <a:gd name="connsiteY259" fmla="*/ 2358289 h 3152023"/>
                  <a:gd name="connsiteX260" fmla="*/ 2467462 w 2731269"/>
                  <a:gd name="connsiteY260" fmla="*/ 2415599 h 3152023"/>
                  <a:gd name="connsiteX261" fmla="*/ 2462747 w 2731269"/>
                  <a:gd name="connsiteY261" fmla="*/ 2429382 h 3152023"/>
                  <a:gd name="connsiteX262" fmla="*/ 2394918 w 2731269"/>
                  <a:gd name="connsiteY262" fmla="*/ 2602399 h 3152023"/>
                  <a:gd name="connsiteX263" fmla="*/ 2366989 w 2731269"/>
                  <a:gd name="connsiteY263" fmla="*/ 2686187 h 3152023"/>
                  <a:gd name="connsiteX264" fmla="*/ 2343050 w 2731269"/>
                  <a:gd name="connsiteY264" fmla="*/ 2810962 h 3152023"/>
                  <a:gd name="connsiteX265" fmla="*/ 2348491 w 2731269"/>
                  <a:gd name="connsiteY265" fmla="*/ 2831637 h 3152023"/>
                  <a:gd name="connsiteX266" fmla="*/ 2380410 w 2731269"/>
                  <a:gd name="connsiteY266" fmla="*/ 2866821 h 3152023"/>
                  <a:gd name="connsiteX267" fmla="*/ 2394193 w 2731269"/>
                  <a:gd name="connsiteY267" fmla="*/ 2900916 h 3152023"/>
                  <a:gd name="connsiteX268" fmla="*/ 2396732 w 2731269"/>
                  <a:gd name="connsiteY268" fmla="*/ 2925218 h 3152023"/>
                  <a:gd name="connsiteX269" fmla="*/ 2412329 w 2731269"/>
                  <a:gd name="connsiteY269" fmla="*/ 2947344 h 3152023"/>
                  <a:gd name="connsiteX270" fmla="*/ 2422122 w 2731269"/>
                  <a:gd name="connsiteY270" fmla="*/ 2960402 h 3152023"/>
                  <a:gd name="connsiteX271" fmla="*/ 2439533 w 2731269"/>
                  <a:gd name="connsiteY271" fmla="*/ 2980714 h 3152023"/>
                  <a:gd name="connsiteX272" fmla="*/ 2466374 w 2731269"/>
                  <a:gd name="connsiteY272" fmla="*/ 3005016 h 3152023"/>
                  <a:gd name="connsiteX273" fmla="*/ 2520419 w 2731269"/>
                  <a:gd name="connsiteY273" fmla="*/ 3044553 h 3152023"/>
                  <a:gd name="connsiteX274" fmla="*/ 2571200 w 2731269"/>
                  <a:gd name="connsiteY274" fmla="*/ 3052895 h 3152023"/>
                  <a:gd name="connsiteX275" fmla="*/ 2606383 w 2731269"/>
                  <a:gd name="connsiteY275" fmla="*/ 3104039 h 3152023"/>
                  <a:gd name="connsiteX276" fmla="*/ 2575190 w 2731269"/>
                  <a:gd name="connsiteY276" fmla="*/ 3150104 h 3152023"/>
                  <a:gd name="connsiteX277" fmla="*/ 2545084 w 2731269"/>
                  <a:gd name="connsiteY277" fmla="*/ 3152643 h 3152023"/>
                  <a:gd name="connsiteX278" fmla="*/ 2491402 w 2731269"/>
                  <a:gd name="connsiteY278" fmla="*/ 3155182 h 3152023"/>
                  <a:gd name="connsiteX279" fmla="*/ 2470727 w 2731269"/>
                  <a:gd name="connsiteY279" fmla="*/ 3153005 h 3152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</a:cxnLst>
                <a:rect l="l" t="t" r="r" b="b"/>
                <a:pathLst>
                  <a:path w="2731269" h="3152023">
                    <a:moveTo>
                      <a:pt x="2470727" y="3153005"/>
                    </a:moveTo>
                    <a:cubicBezTo>
                      <a:pt x="2467825" y="3148653"/>
                      <a:pt x="2463110" y="3149015"/>
                      <a:pt x="2458757" y="3148290"/>
                    </a:cubicBezTo>
                    <a:cubicBezTo>
                      <a:pt x="2435906" y="3143575"/>
                      <a:pt x="2412692" y="3139585"/>
                      <a:pt x="2389478" y="3134870"/>
                    </a:cubicBezTo>
                    <a:cubicBezTo>
                      <a:pt x="2356833" y="3128340"/>
                      <a:pt x="2326727" y="3114920"/>
                      <a:pt x="2298073" y="3097872"/>
                    </a:cubicBezTo>
                    <a:cubicBezTo>
                      <a:pt x="2292269" y="3094245"/>
                      <a:pt x="2286466" y="3090618"/>
                      <a:pt x="2280300" y="3087353"/>
                    </a:cubicBezTo>
                    <a:cubicBezTo>
                      <a:pt x="2235685" y="3063414"/>
                      <a:pt x="2189620" y="3043827"/>
                      <a:pt x="2140290" y="3031857"/>
                    </a:cubicBezTo>
                    <a:cubicBezTo>
                      <a:pt x="2106920" y="3023878"/>
                      <a:pt x="2088784" y="2997399"/>
                      <a:pt x="2095313" y="2963666"/>
                    </a:cubicBezTo>
                    <a:cubicBezTo>
                      <a:pt x="2097852" y="2950971"/>
                      <a:pt x="2100754" y="2923767"/>
                      <a:pt x="2100391" y="2910347"/>
                    </a:cubicBezTo>
                    <a:cubicBezTo>
                      <a:pt x="2099303" y="2877339"/>
                      <a:pt x="2113086" y="2849410"/>
                      <a:pt x="2130497" y="2822569"/>
                    </a:cubicBezTo>
                    <a:cubicBezTo>
                      <a:pt x="2135575" y="2814952"/>
                      <a:pt x="2144280" y="2811687"/>
                      <a:pt x="2153711" y="2815677"/>
                    </a:cubicBezTo>
                    <a:cubicBezTo>
                      <a:pt x="2160240" y="2818579"/>
                      <a:pt x="2164955" y="2817491"/>
                      <a:pt x="2166769" y="2810237"/>
                    </a:cubicBezTo>
                    <a:cubicBezTo>
                      <a:pt x="2175837" y="2771063"/>
                      <a:pt x="2193610" y="2734428"/>
                      <a:pt x="2193610" y="2693078"/>
                    </a:cubicBezTo>
                    <a:cubicBezTo>
                      <a:pt x="2193610" y="2678932"/>
                      <a:pt x="2197237" y="2664786"/>
                      <a:pt x="2203403" y="2650640"/>
                    </a:cubicBezTo>
                    <a:cubicBezTo>
                      <a:pt x="2209932" y="2635769"/>
                      <a:pt x="2211020" y="2618358"/>
                      <a:pt x="2214647" y="2602036"/>
                    </a:cubicBezTo>
                    <a:cubicBezTo>
                      <a:pt x="2230244" y="2529130"/>
                      <a:pt x="2245841" y="2456223"/>
                      <a:pt x="2260713" y="2382954"/>
                    </a:cubicBezTo>
                    <a:cubicBezTo>
                      <a:pt x="2264340" y="2364818"/>
                      <a:pt x="2264340" y="2345957"/>
                      <a:pt x="2263252" y="2327096"/>
                    </a:cubicBezTo>
                    <a:cubicBezTo>
                      <a:pt x="2261076" y="2286834"/>
                      <a:pt x="2269418" y="2247660"/>
                      <a:pt x="2285740" y="2210663"/>
                    </a:cubicBezTo>
                    <a:cubicBezTo>
                      <a:pt x="2289730" y="2201958"/>
                      <a:pt x="2294083" y="2193978"/>
                      <a:pt x="2294808" y="2184184"/>
                    </a:cubicBezTo>
                    <a:cubicBezTo>
                      <a:pt x="2295534" y="2174028"/>
                      <a:pt x="2298798" y="2165323"/>
                      <a:pt x="2307503" y="2158794"/>
                    </a:cubicBezTo>
                    <a:cubicBezTo>
                      <a:pt x="2314758" y="2153353"/>
                      <a:pt x="2314395" y="2144285"/>
                      <a:pt x="2315846" y="2136306"/>
                    </a:cubicBezTo>
                    <a:cubicBezTo>
                      <a:pt x="2318748" y="2122160"/>
                      <a:pt x="2320561" y="2108376"/>
                      <a:pt x="2323100" y="2094230"/>
                    </a:cubicBezTo>
                    <a:cubicBezTo>
                      <a:pt x="2326365" y="2077182"/>
                      <a:pt x="2322738" y="2069203"/>
                      <a:pt x="2308229" y="2060860"/>
                    </a:cubicBezTo>
                    <a:cubicBezTo>
                      <a:pt x="2262889" y="2034382"/>
                      <a:pt x="2212471" y="2022412"/>
                      <a:pt x="2161691" y="2012619"/>
                    </a:cubicBezTo>
                    <a:cubicBezTo>
                      <a:pt x="2093862" y="1999561"/>
                      <a:pt x="2024583" y="1991944"/>
                      <a:pt x="1957480" y="1973445"/>
                    </a:cubicBezTo>
                    <a:cubicBezTo>
                      <a:pt x="1949500" y="1971269"/>
                      <a:pt x="1941520" y="1969455"/>
                      <a:pt x="1934266" y="1965828"/>
                    </a:cubicBezTo>
                    <a:cubicBezTo>
                      <a:pt x="1907062" y="1953133"/>
                      <a:pt x="1876957" y="1950594"/>
                      <a:pt x="1849027" y="1940438"/>
                    </a:cubicBezTo>
                    <a:cubicBezTo>
                      <a:pt x="1820372" y="1929556"/>
                      <a:pt x="1793894" y="1913959"/>
                      <a:pt x="1767416" y="1899088"/>
                    </a:cubicBezTo>
                    <a:cubicBezTo>
                      <a:pt x="1759436" y="1894735"/>
                      <a:pt x="1754358" y="1894373"/>
                      <a:pt x="1747103" y="1900539"/>
                    </a:cubicBezTo>
                    <a:cubicBezTo>
                      <a:pt x="1714821" y="1926292"/>
                      <a:pt x="1686892" y="1956760"/>
                      <a:pt x="1654973" y="1983239"/>
                    </a:cubicBezTo>
                    <a:cubicBezTo>
                      <a:pt x="1600565" y="2028216"/>
                      <a:pt x="1541079" y="2065575"/>
                      <a:pt x="1482319" y="2104024"/>
                    </a:cubicBezTo>
                    <a:cubicBezTo>
                      <a:pt x="1463095" y="2116356"/>
                      <a:pt x="1444233" y="2129051"/>
                      <a:pt x="1425372" y="2142109"/>
                    </a:cubicBezTo>
                    <a:cubicBezTo>
                      <a:pt x="1410863" y="2151903"/>
                      <a:pt x="1395992" y="2160608"/>
                      <a:pt x="1380032" y="2168588"/>
                    </a:cubicBezTo>
                    <a:cubicBezTo>
                      <a:pt x="1339045" y="2189625"/>
                      <a:pt x="1299509" y="2213202"/>
                      <a:pt x="1265050" y="2244396"/>
                    </a:cubicBezTo>
                    <a:cubicBezTo>
                      <a:pt x="1261061" y="2248023"/>
                      <a:pt x="1256708" y="2251287"/>
                      <a:pt x="1251993" y="2253464"/>
                    </a:cubicBezTo>
                    <a:cubicBezTo>
                      <a:pt x="1239660" y="2259630"/>
                      <a:pt x="1229867" y="2268698"/>
                      <a:pt x="1223338" y="2281030"/>
                    </a:cubicBezTo>
                    <a:cubicBezTo>
                      <a:pt x="1213545" y="2300254"/>
                      <a:pt x="1197585" y="2312224"/>
                      <a:pt x="1177635" y="2319116"/>
                    </a:cubicBezTo>
                    <a:cubicBezTo>
                      <a:pt x="1160950" y="2324919"/>
                      <a:pt x="1144991" y="2332174"/>
                      <a:pt x="1125767" y="2327458"/>
                    </a:cubicBezTo>
                    <a:cubicBezTo>
                      <a:pt x="1111621" y="2323831"/>
                      <a:pt x="1096386" y="2327458"/>
                      <a:pt x="1082240" y="2332174"/>
                    </a:cubicBezTo>
                    <a:cubicBezTo>
                      <a:pt x="1045969" y="2344869"/>
                      <a:pt x="1008609" y="2352849"/>
                      <a:pt x="971249" y="2360828"/>
                    </a:cubicBezTo>
                    <a:cubicBezTo>
                      <a:pt x="957465" y="2363730"/>
                      <a:pt x="943319" y="2367357"/>
                      <a:pt x="934614" y="2380778"/>
                    </a:cubicBezTo>
                    <a:cubicBezTo>
                      <a:pt x="933163" y="2382954"/>
                      <a:pt x="929899" y="2384042"/>
                      <a:pt x="927360" y="2385131"/>
                    </a:cubicBezTo>
                    <a:cubicBezTo>
                      <a:pt x="832327" y="2413785"/>
                      <a:pt x="737658" y="2444254"/>
                      <a:pt x="640812" y="2467830"/>
                    </a:cubicBezTo>
                    <a:cubicBezTo>
                      <a:pt x="616147" y="2473634"/>
                      <a:pt x="591120" y="2476898"/>
                      <a:pt x="566455" y="2482339"/>
                    </a:cubicBezTo>
                    <a:cubicBezTo>
                      <a:pt x="533447" y="2489593"/>
                      <a:pt x="502616" y="2504465"/>
                      <a:pt x="471060" y="2516797"/>
                    </a:cubicBezTo>
                    <a:cubicBezTo>
                      <a:pt x="457277" y="2522238"/>
                      <a:pt x="444219" y="2528767"/>
                      <a:pt x="428985" y="2531669"/>
                    </a:cubicBezTo>
                    <a:cubicBezTo>
                      <a:pt x="407584" y="2535659"/>
                      <a:pt x="389448" y="2548354"/>
                      <a:pt x="370224" y="2558147"/>
                    </a:cubicBezTo>
                    <a:cubicBezTo>
                      <a:pt x="352814" y="2566852"/>
                      <a:pt x="335040" y="2575195"/>
                      <a:pt x="315454" y="2578459"/>
                    </a:cubicBezTo>
                    <a:cubicBezTo>
                      <a:pt x="308199" y="2579548"/>
                      <a:pt x="307111" y="2583175"/>
                      <a:pt x="307474" y="2588978"/>
                    </a:cubicBezTo>
                    <a:cubicBezTo>
                      <a:pt x="307837" y="2597321"/>
                      <a:pt x="310738" y="2604938"/>
                      <a:pt x="313640" y="2612555"/>
                    </a:cubicBezTo>
                    <a:cubicBezTo>
                      <a:pt x="315454" y="2618358"/>
                      <a:pt x="314728" y="2620898"/>
                      <a:pt x="309287" y="2624162"/>
                    </a:cubicBezTo>
                    <a:cubicBezTo>
                      <a:pt x="287162" y="2636132"/>
                      <a:pt x="278819" y="2658983"/>
                      <a:pt x="269026" y="2679658"/>
                    </a:cubicBezTo>
                    <a:cubicBezTo>
                      <a:pt x="265398" y="2687275"/>
                      <a:pt x="273016" y="2693804"/>
                      <a:pt x="280270" y="2697794"/>
                    </a:cubicBezTo>
                    <a:cubicBezTo>
                      <a:pt x="287524" y="2701421"/>
                      <a:pt x="289701" y="2696343"/>
                      <a:pt x="290789" y="2690540"/>
                    </a:cubicBezTo>
                    <a:cubicBezTo>
                      <a:pt x="291514" y="2687275"/>
                      <a:pt x="293328" y="2686549"/>
                      <a:pt x="295867" y="2688000"/>
                    </a:cubicBezTo>
                    <a:cubicBezTo>
                      <a:pt x="298769" y="2689451"/>
                      <a:pt x="302758" y="2689089"/>
                      <a:pt x="303121" y="2694529"/>
                    </a:cubicBezTo>
                    <a:cubicBezTo>
                      <a:pt x="303484" y="2703597"/>
                      <a:pt x="293691" y="2713391"/>
                      <a:pt x="283897" y="2712665"/>
                    </a:cubicBezTo>
                    <a:cubicBezTo>
                      <a:pt x="269751" y="2711577"/>
                      <a:pt x="259595" y="2702509"/>
                      <a:pt x="256331" y="2687275"/>
                    </a:cubicBezTo>
                    <a:cubicBezTo>
                      <a:pt x="255242" y="2682197"/>
                      <a:pt x="254517" y="2677119"/>
                      <a:pt x="253429" y="2669502"/>
                    </a:cubicBezTo>
                    <a:cubicBezTo>
                      <a:pt x="245449" y="2688363"/>
                      <a:pt x="242185" y="2706136"/>
                      <a:pt x="242185" y="2723909"/>
                    </a:cubicBezTo>
                    <a:cubicBezTo>
                      <a:pt x="242185" y="2732615"/>
                      <a:pt x="240008" y="2738418"/>
                      <a:pt x="231303" y="2739869"/>
                    </a:cubicBezTo>
                    <a:cubicBezTo>
                      <a:pt x="222598" y="2741320"/>
                      <a:pt x="221147" y="2747486"/>
                      <a:pt x="219696" y="2754740"/>
                    </a:cubicBezTo>
                    <a:cubicBezTo>
                      <a:pt x="216069" y="2776141"/>
                      <a:pt x="212442" y="2797179"/>
                      <a:pt x="205187" y="2817854"/>
                    </a:cubicBezTo>
                    <a:cubicBezTo>
                      <a:pt x="204462" y="2820030"/>
                      <a:pt x="204099" y="2822569"/>
                      <a:pt x="200472" y="2824745"/>
                    </a:cubicBezTo>
                    <a:cubicBezTo>
                      <a:pt x="206275" y="2794640"/>
                      <a:pt x="209540" y="2764897"/>
                      <a:pt x="212442" y="2735516"/>
                    </a:cubicBezTo>
                    <a:cubicBezTo>
                      <a:pt x="213167" y="2729350"/>
                      <a:pt x="217520" y="2727537"/>
                      <a:pt x="222235" y="2726086"/>
                    </a:cubicBezTo>
                    <a:cubicBezTo>
                      <a:pt x="228764" y="2723547"/>
                      <a:pt x="231303" y="2719920"/>
                      <a:pt x="229852" y="2711940"/>
                    </a:cubicBezTo>
                    <a:cubicBezTo>
                      <a:pt x="227313" y="2697431"/>
                      <a:pt x="232391" y="2683648"/>
                      <a:pt x="237469" y="2670227"/>
                    </a:cubicBezTo>
                    <a:cubicBezTo>
                      <a:pt x="241459" y="2659708"/>
                      <a:pt x="246900" y="2649552"/>
                      <a:pt x="248713" y="2635043"/>
                    </a:cubicBezTo>
                    <a:cubicBezTo>
                      <a:pt x="237469" y="2644474"/>
                      <a:pt x="228038" y="2651366"/>
                      <a:pt x="221147" y="2661522"/>
                    </a:cubicBezTo>
                    <a:cubicBezTo>
                      <a:pt x="217882" y="2666237"/>
                      <a:pt x="216069" y="2674217"/>
                      <a:pt x="212079" y="2675668"/>
                    </a:cubicBezTo>
                    <a:cubicBezTo>
                      <a:pt x="192855" y="2681834"/>
                      <a:pt x="188139" y="2703597"/>
                      <a:pt x="171454" y="2711577"/>
                    </a:cubicBezTo>
                    <a:cubicBezTo>
                      <a:pt x="168553" y="2713028"/>
                      <a:pt x="167827" y="2715930"/>
                      <a:pt x="166739" y="2718469"/>
                    </a:cubicBezTo>
                    <a:cubicBezTo>
                      <a:pt x="157308" y="2740595"/>
                      <a:pt x="144613" y="2760544"/>
                      <a:pt x="129379" y="2778680"/>
                    </a:cubicBezTo>
                    <a:cubicBezTo>
                      <a:pt x="106165" y="2806609"/>
                      <a:pt x="102538" y="2840705"/>
                      <a:pt x="85490" y="2871899"/>
                    </a:cubicBezTo>
                    <a:cubicBezTo>
                      <a:pt x="80412" y="2881329"/>
                      <a:pt x="81500" y="2894750"/>
                      <a:pt x="77148" y="2905994"/>
                    </a:cubicBezTo>
                    <a:cubicBezTo>
                      <a:pt x="72070" y="2919052"/>
                      <a:pt x="52845" y="2921591"/>
                      <a:pt x="41964" y="2925218"/>
                    </a:cubicBezTo>
                    <a:cubicBezTo>
                      <a:pt x="36886" y="2927032"/>
                      <a:pt x="33621" y="2921228"/>
                      <a:pt x="30357" y="2917601"/>
                    </a:cubicBezTo>
                    <a:cubicBezTo>
                      <a:pt x="20564" y="2905631"/>
                      <a:pt x="18025" y="2890760"/>
                      <a:pt x="16936" y="2876251"/>
                    </a:cubicBezTo>
                    <a:cubicBezTo>
                      <a:pt x="11133" y="2815677"/>
                      <a:pt x="-10993" y="2755103"/>
                      <a:pt x="6780" y="2696343"/>
                    </a:cubicBezTo>
                    <a:cubicBezTo>
                      <a:pt x="16574" y="2663698"/>
                      <a:pt x="31445" y="2632505"/>
                      <a:pt x="47767" y="2602399"/>
                    </a:cubicBezTo>
                    <a:cubicBezTo>
                      <a:pt x="65178" y="2570117"/>
                      <a:pt x="72432" y="2536384"/>
                      <a:pt x="72795" y="2500112"/>
                    </a:cubicBezTo>
                    <a:cubicBezTo>
                      <a:pt x="73158" y="2467468"/>
                      <a:pt x="74609" y="2434823"/>
                      <a:pt x="80049" y="2402541"/>
                    </a:cubicBezTo>
                    <a:cubicBezTo>
                      <a:pt x="81500" y="2393836"/>
                      <a:pt x="85127" y="2387307"/>
                      <a:pt x="93107" y="2383317"/>
                    </a:cubicBezTo>
                    <a:cubicBezTo>
                      <a:pt x="103263" y="2378239"/>
                      <a:pt x="128291" y="2366995"/>
                      <a:pt x="133732" y="2355750"/>
                    </a:cubicBezTo>
                    <a:cubicBezTo>
                      <a:pt x="135183" y="2352849"/>
                      <a:pt x="138447" y="2351760"/>
                      <a:pt x="142074" y="2352123"/>
                    </a:cubicBezTo>
                    <a:cubicBezTo>
                      <a:pt x="158397" y="2353574"/>
                      <a:pt x="181973" y="2361917"/>
                      <a:pt x="197933" y="2363730"/>
                    </a:cubicBezTo>
                    <a:cubicBezTo>
                      <a:pt x="205550" y="2364818"/>
                      <a:pt x="214255" y="2365544"/>
                      <a:pt x="219333" y="2371710"/>
                    </a:cubicBezTo>
                    <a:cubicBezTo>
                      <a:pt x="232391" y="2388032"/>
                      <a:pt x="251978" y="2388032"/>
                      <a:pt x="269388" y="2391659"/>
                    </a:cubicBezTo>
                    <a:cubicBezTo>
                      <a:pt x="296955" y="2397100"/>
                      <a:pt x="325972" y="2396012"/>
                      <a:pt x="351725" y="2384768"/>
                    </a:cubicBezTo>
                    <a:cubicBezTo>
                      <a:pt x="385096" y="2369896"/>
                      <a:pt x="420279" y="2359740"/>
                      <a:pt x="454012" y="2345232"/>
                    </a:cubicBezTo>
                    <a:cubicBezTo>
                      <a:pt x="499715" y="2325645"/>
                      <a:pt x="543604" y="2302793"/>
                      <a:pt x="586767" y="2277766"/>
                    </a:cubicBezTo>
                    <a:cubicBezTo>
                      <a:pt x="616873" y="2260355"/>
                      <a:pt x="649517" y="2248023"/>
                      <a:pt x="681799" y="2235691"/>
                    </a:cubicBezTo>
                    <a:cubicBezTo>
                      <a:pt x="690867" y="2232063"/>
                      <a:pt x="700661" y="2228074"/>
                      <a:pt x="706101" y="2220094"/>
                    </a:cubicBezTo>
                    <a:cubicBezTo>
                      <a:pt x="722786" y="2195429"/>
                      <a:pt x="747814" y="2183096"/>
                      <a:pt x="773567" y="2171489"/>
                    </a:cubicBezTo>
                    <a:cubicBezTo>
                      <a:pt x="793879" y="2162059"/>
                      <a:pt x="813829" y="2151903"/>
                      <a:pt x="834141" y="2142472"/>
                    </a:cubicBezTo>
                    <a:cubicBezTo>
                      <a:pt x="848287" y="2135580"/>
                      <a:pt x="863158" y="2131228"/>
                      <a:pt x="879118" y="2134855"/>
                    </a:cubicBezTo>
                    <a:cubicBezTo>
                      <a:pt x="884559" y="2136306"/>
                      <a:pt x="889637" y="2133767"/>
                      <a:pt x="894715" y="2132316"/>
                    </a:cubicBezTo>
                    <a:cubicBezTo>
                      <a:pt x="942594" y="2117444"/>
                      <a:pt x="989384" y="2097495"/>
                      <a:pt x="1038351" y="2088790"/>
                    </a:cubicBezTo>
                    <a:cubicBezTo>
                      <a:pt x="1072084" y="2082986"/>
                      <a:pt x="1093485" y="2065575"/>
                      <a:pt x="1113797" y="2040548"/>
                    </a:cubicBezTo>
                    <a:cubicBezTo>
                      <a:pt x="1162401" y="1980699"/>
                      <a:pt x="1204114" y="1916498"/>
                      <a:pt x="1244738" y="1851209"/>
                    </a:cubicBezTo>
                    <a:cubicBezTo>
                      <a:pt x="1267952" y="1813849"/>
                      <a:pt x="1296970" y="1781567"/>
                      <a:pt x="1326713" y="1749285"/>
                    </a:cubicBezTo>
                    <a:cubicBezTo>
                      <a:pt x="1359357" y="1713739"/>
                      <a:pt x="1397805" y="1687260"/>
                      <a:pt x="1436979" y="1660782"/>
                    </a:cubicBezTo>
                    <a:cubicBezTo>
                      <a:pt x="1442783" y="1656792"/>
                      <a:pt x="1446410" y="1651714"/>
                      <a:pt x="1449312" y="1644822"/>
                    </a:cubicBezTo>
                    <a:cubicBezTo>
                      <a:pt x="1454390" y="1631402"/>
                      <a:pt x="1461281" y="1618706"/>
                      <a:pt x="1467085" y="1606011"/>
                    </a:cubicBezTo>
                    <a:cubicBezTo>
                      <a:pt x="1472525" y="1594042"/>
                      <a:pt x="1474702" y="1582072"/>
                      <a:pt x="1471437" y="1569014"/>
                    </a:cubicBezTo>
                    <a:cubicBezTo>
                      <a:pt x="1468173" y="1556682"/>
                      <a:pt x="1472888" y="1544712"/>
                      <a:pt x="1476515" y="1533105"/>
                    </a:cubicBezTo>
                    <a:cubicBezTo>
                      <a:pt x="1490661" y="1489216"/>
                      <a:pt x="1512062" y="1448954"/>
                      <a:pt x="1533825" y="1408330"/>
                    </a:cubicBezTo>
                    <a:cubicBezTo>
                      <a:pt x="1559578" y="1360451"/>
                      <a:pt x="1598026" y="1327806"/>
                      <a:pt x="1639013" y="1296613"/>
                    </a:cubicBezTo>
                    <a:cubicBezTo>
                      <a:pt x="1647356" y="1290084"/>
                      <a:pt x="1653159" y="1283192"/>
                      <a:pt x="1655336" y="1272310"/>
                    </a:cubicBezTo>
                    <a:cubicBezTo>
                      <a:pt x="1659688" y="1250547"/>
                      <a:pt x="1668756" y="1230235"/>
                      <a:pt x="1677099" y="1209923"/>
                    </a:cubicBezTo>
                    <a:cubicBezTo>
                      <a:pt x="1689794" y="1178004"/>
                      <a:pt x="1693784" y="1146447"/>
                      <a:pt x="1681814" y="1113440"/>
                    </a:cubicBezTo>
                    <a:cubicBezTo>
                      <a:pt x="1676373" y="1098568"/>
                      <a:pt x="1672746" y="1082971"/>
                      <a:pt x="1675648" y="1066649"/>
                    </a:cubicBezTo>
                    <a:cubicBezTo>
                      <a:pt x="1676373" y="1061571"/>
                      <a:pt x="1675285" y="1056493"/>
                      <a:pt x="1672021" y="1052866"/>
                    </a:cubicBezTo>
                    <a:cubicBezTo>
                      <a:pt x="1655698" y="1034004"/>
                      <a:pt x="1653885" y="1009702"/>
                      <a:pt x="1646993" y="987214"/>
                    </a:cubicBezTo>
                    <a:cubicBezTo>
                      <a:pt x="1628857" y="926277"/>
                      <a:pt x="1611084" y="865340"/>
                      <a:pt x="1593311" y="804404"/>
                    </a:cubicBezTo>
                    <a:cubicBezTo>
                      <a:pt x="1591860" y="799326"/>
                      <a:pt x="1588958" y="797512"/>
                      <a:pt x="1584243" y="796061"/>
                    </a:cubicBezTo>
                    <a:cubicBezTo>
                      <a:pt x="1562117" y="788807"/>
                      <a:pt x="1539266" y="787719"/>
                      <a:pt x="1516414" y="787356"/>
                    </a:cubicBezTo>
                    <a:cubicBezTo>
                      <a:pt x="1483407" y="786268"/>
                      <a:pt x="1450400" y="785180"/>
                      <a:pt x="1418843" y="772847"/>
                    </a:cubicBezTo>
                    <a:cubicBezTo>
                      <a:pt x="1407599" y="768494"/>
                      <a:pt x="1395629" y="769583"/>
                      <a:pt x="1383659" y="771033"/>
                    </a:cubicBezTo>
                    <a:cubicBezTo>
                      <a:pt x="1344123" y="776112"/>
                      <a:pt x="1304224" y="781552"/>
                      <a:pt x="1264325" y="781552"/>
                    </a:cubicBezTo>
                    <a:cubicBezTo>
                      <a:pt x="1220073" y="781915"/>
                      <a:pt x="1213545" y="790258"/>
                      <a:pt x="1223338" y="833058"/>
                    </a:cubicBezTo>
                    <a:cubicBezTo>
                      <a:pt x="1231680" y="869693"/>
                      <a:pt x="1233131" y="907416"/>
                      <a:pt x="1238209" y="944413"/>
                    </a:cubicBezTo>
                    <a:cubicBezTo>
                      <a:pt x="1244738" y="990478"/>
                      <a:pt x="1260698" y="1033642"/>
                      <a:pt x="1279922" y="1075717"/>
                    </a:cubicBezTo>
                    <a:cubicBezTo>
                      <a:pt x="1285725" y="1088775"/>
                      <a:pt x="1291166" y="1102195"/>
                      <a:pt x="1298783" y="1114165"/>
                    </a:cubicBezTo>
                    <a:cubicBezTo>
                      <a:pt x="1320184" y="1147173"/>
                      <a:pt x="1327075" y="1184170"/>
                      <a:pt x="1332516" y="1221530"/>
                    </a:cubicBezTo>
                    <a:cubicBezTo>
                      <a:pt x="1334330" y="1233862"/>
                      <a:pt x="1337594" y="1245106"/>
                      <a:pt x="1346662" y="1254537"/>
                    </a:cubicBezTo>
                    <a:cubicBezTo>
                      <a:pt x="1358269" y="1266507"/>
                      <a:pt x="1360808" y="1281741"/>
                      <a:pt x="1361171" y="1297701"/>
                    </a:cubicBezTo>
                    <a:cubicBezTo>
                      <a:pt x="1361896" y="1318376"/>
                      <a:pt x="1361171" y="1339413"/>
                      <a:pt x="1366974" y="1359726"/>
                    </a:cubicBezTo>
                    <a:cubicBezTo>
                      <a:pt x="1367700" y="1362627"/>
                      <a:pt x="1367337" y="1365166"/>
                      <a:pt x="1366249" y="1368068"/>
                    </a:cubicBezTo>
                    <a:cubicBezTo>
                      <a:pt x="1357181" y="1395272"/>
                      <a:pt x="1362622" y="1419211"/>
                      <a:pt x="1381483" y="1440974"/>
                    </a:cubicBezTo>
                    <a:cubicBezTo>
                      <a:pt x="1385110" y="1445327"/>
                      <a:pt x="1388738" y="1450042"/>
                      <a:pt x="1391639" y="1454758"/>
                    </a:cubicBezTo>
                    <a:cubicBezTo>
                      <a:pt x="1394904" y="1459836"/>
                      <a:pt x="1396355" y="1465277"/>
                      <a:pt x="1391277" y="1470355"/>
                    </a:cubicBezTo>
                    <a:cubicBezTo>
                      <a:pt x="1386561" y="1474707"/>
                      <a:pt x="1382209" y="1477246"/>
                      <a:pt x="1374954" y="1474345"/>
                    </a:cubicBezTo>
                    <a:cubicBezTo>
                      <a:pt x="1360808" y="1468178"/>
                      <a:pt x="1346300" y="1462738"/>
                      <a:pt x="1335418" y="1450042"/>
                    </a:cubicBezTo>
                    <a:cubicBezTo>
                      <a:pt x="1330340" y="1457297"/>
                      <a:pt x="1331428" y="1465277"/>
                      <a:pt x="1331791" y="1472531"/>
                    </a:cubicBezTo>
                    <a:cubicBezTo>
                      <a:pt x="1332153" y="1479423"/>
                      <a:pt x="1332879" y="1485589"/>
                      <a:pt x="1324899" y="1488853"/>
                    </a:cubicBezTo>
                    <a:cubicBezTo>
                      <a:pt x="1315831" y="1492480"/>
                      <a:pt x="1306038" y="1495382"/>
                      <a:pt x="1298421" y="1487765"/>
                    </a:cubicBezTo>
                    <a:cubicBezTo>
                      <a:pt x="1293705" y="1483050"/>
                      <a:pt x="1291892" y="1484138"/>
                      <a:pt x="1287539" y="1487765"/>
                    </a:cubicBezTo>
                    <a:cubicBezTo>
                      <a:pt x="1282824" y="1491755"/>
                      <a:pt x="1278471" y="1498647"/>
                      <a:pt x="1269766" y="1493569"/>
                    </a:cubicBezTo>
                    <a:cubicBezTo>
                      <a:pt x="1261423" y="1488853"/>
                      <a:pt x="1253444" y="1484501"/>
                      <a:pt x="1255257" y="1472531"/>
                    </a:cubicBezTo>
                    <a:cubicBezTo>
                      <a:pt x="1256708" y="1462012"/>
                      <a:pt x="1250542" y="1462375"/>
                      <a:pt x="1244738" y="1467453"/>
                    </a:cubicBezTo>
                    <a:cubicBezTo>
                      <a:pt x="1236759" y="1474707"/>
                      <a:pt x="1233494" y="1471080"/>
                      <a:pt x="1228416" y="1463826"/>
                    </a:cubicBezTo>
                    <a:cubicBezTo>
                      <a:pt x="1220799" y="1452944"/>
                      <a:pt x="1219711" y="1443151"/>
                      <a:pt x="1225877" y="1431544"/>
                    </a:cubicBezTo>
                    <a:cubicBezTo>
                      <a:pt x="1228779" y="1426103"/>
                      <a:pt x="1229867" y="1419211"/>
                      <a:pt x="1231680" y="1413771"/>
                    </a:cubicBezTo>
                    <a:cubicBezTo>
                      <a:pt x="1230230" y="1411594"/>
                      <a:pt x="1229141" y="1411957"/>
                      <a:pt x="1228053" y="1412682"/>
                    </a:cubicBezTo>
                    <a:cubicBezTo>
                      <a:pt x="1209555" y="1422476"/>
                      <a:pt x="1203751" y="1420662"/>
                      <a:pt x="1194683" y="1401438"/>
                    </a:cubicBezTo>
                    <a:cubicBezTo>
                      <a:pt x="1184164" y="1378587"/>
                      <a:pt x="1186703" y="1354285"/>
                      <a:pt x="1190331" y="1330345"/>
                    </a:cubicBezTo>
                    <a:cubicBezTo>
                      <a:pt x="1194683" y="1302779"/>
                      <a:pt x="1201938" y="1275938"/>
                      <a:pt x="1211731" y="1250185"/>
                    </a:cubicBezTo>
                    <a:cubicBezTo>
                      <a:pt x="1219348" y="1229872"/>
                      <a:pt x="1216809" y="1212099"/>
                      <a:pt x="1207378" y="1192875"/>
                    </a:cubicBezTo>
                    <a:cubicBezTo>
                      <a:pt x="1173283" y="1123596"/>
                      <a:pt x="1138825" y="1054679"/>
                      <a:pt x="1104729" y="985763"/>
                    </a:cubicBezTo>
                    <a:cubicBezTo>
                      <a:pt x="1072810" y="921199"/>
                      <a:pt x="1049959" y="853371"/>
                      <a:pt x="1039077" y="781552"/>
                    </a:cubicBezTo>
                    <a:cubicBezTo>
                      <a:pt x="1036538" y="765593"/>
                      <a:pt x="1027107" y="751447"/>
                      <a:pt x="1026019" y="734762"/>
                    </a:cubicBezTo>
                    <a:cubicBezTo>
                      <a:pt x="1025294" y="726782"/>
                      <a:pt x="1027470" y="720978"/>
                      <a:pt x="1032911" y="715175"/>
                    </a:cubicBezTo>
                    <a:cubicBezTo>
                      <a:pt x="1077162" y="667659"/>
                      <a:pt x="1127943" y="631024"/>
                      <a:pt x="1190693" y="611437"/>
                    </a:cubicBezTo>
                    <a:cubicBezTo>
                      <a:pt x="1232769" y="598380"/>
                      <a:pt x="1274118" y="583508"/>
                      <a:pt x="1316194" y="570450"/>
                    </a:cubicBezTo>
                    <a:cubicBezTo>
                      <a:pt x="1339408" y="563196"/>
                      <a:pt x="1363347" y="562108"/>
                      <a:pt x="1387649" y="562833"/>
                    </a:cubicBezTo>
                    <a:cubicBezTo>
                      <a:pt x="1416667" y="563559"/>
                      <a:pt x="1445322" y="567186"/>
                      <a:pt x="1474702" y="564284"/>
                    </a:cubicBezTo>
                    <a:cubicBezTo>
                      <a:pt x="1490299" y="562833"/>
                      <a:pt x="1505170" y="558481"/>
                      <a:pt x="1518591" y="550501"/>
                    </a:cubicBezTo>
                    <a:cubicBezTo>
                      <a:pt x="1522581" y="548324"/>
                      <a:pt x="1526571" y="546148"/>
                      <a:pt x="1530198" y="543609"/>
                    </a:cubicBezTo>
                    <a:cubicBezTo>
                      <a:pt x="1560666" y="520758"/>
                      <a:pt x="1594762" y="513503"/>
                      <a:pt x="1632122" y="519670"/>
                    </a:cubicBezTo>
                    <a:cubicBezTo>
                      <a:pt x="1639013" y="520758"/>
                      <a:pt x="1644817" y="518944"/>
                      <a:pt x="1650620" y="515317"/>
                    </a:cubicBezTo>
                    <a:cubicBezTo>
                      <a:pt x="1661502" y="508788"/>
                      <a:pt x="1672746" y="503347"/>
                      <a:pt x="1683990" y="497181"/>
                    </a:cubicBezTo>
                    <a:cubicBezTo>
                      <a:pt x="1694146" y="491740"/>
                      <a:pt x="1704665" y="489564"/>
                      <a:pt x="1715910" y="487388"/>
                    </a:cubicBezTo>
                    <a:cubicBezTo>
                      <a:pt x="1730418" y="484486"/>
                      <a:pt x="1748554" y="484849"/>
                      <a:pt x="1756897" y="466713"/>
                    </a:cubicBezTo>
                    <a:cubicBezTo>
                      <a:pt x="1759436" y="460909"/>
                      <a:pt x="1766327" y="461997"/>
                      <a:pt x="1771043" y="461997"/>
                    </a:cubicBezTo>
                    <a:cubicBezTo>
                      <a:pt x="1779748" y="461997"/>
                      <a:pt x="1795345" y="462723"/>
                      <a:pt x="1799698" y="456194"/>
                    </a:cubicBezTo>
                    <a:cubicBezTo>
                      <a:pt x="1815294" y="431529"/>
                      <a:pt x="1824362" y="410491"/>
                      <a:pt x="1814206" y="381111"/>
                    </a:cubicBezTo>
                    <a:cubicBezTo>
                      <a:pt x="1813481" y="378935"/>
                      <a:pt x="1791718" y="365877"/>
                      <a:pt x="1789904" y="364063"/>
                    </a:cubicBezTo>
                    <a:cubicBezTo>
                      <a:pt x="1776483" y="349555"/>
                      <a:pt x="1771043" y="333958"/>
                      <a:pt x="1772494" y="315822"/>
                    </a:cubicBezTo>
                    <a:cubicBezTo>
                      <a:pt x="1773219" y="307842"/>
                      <a:pt x="1768141" y="297323"/>
                      <a:pt x="1762700" y="291520"/>
                    </a:cubicBezTo>
                    <a:cubicBezTo>
                      <a:pt x="1720988" y="244729"/>
                      <a:pt x="1743839" y="230946"/>
                      <a:pt x="1741663" y="193948"/>
                    </a:cubicBezTo>
                    <a:cubicBezTo>
                      <a:pt x="1740574" y="176538"/>
                      <a:pt x="1740574" y="188145"/>
                      <a:pt x="1723164" y="191409"/>
                    </a:cubicBezTo>
                    <a:cubicBezTo>
                      <a:pt x="1703214" y="195037"/>
                      <a:pt x="1691970" y="179802"/>
                      <a:pt x="1681451" y="161667"/>
                    </a:cubicBezTo>
                    <a:cubicBezTo>
                      <a:pt x="1661502" y="127208"/>
                      <a:pt x="1672021" y="96740"/>
                      <a:pt x="1693058" y="62282"/>
                    </a:cubicBezTo>
                    <a:cubicBezTo>
                      <a:pt x="1709381" y="35803"/>
                      <a:pt x="1728242" y="12227"/>
                      <a:pt x="1760887" y="4247"/>
                    </a:cubicBezTo>
                    <a:cubicBezTo>
                      <a:pt x="1772856" y="1345"/>
                      <a:pt x="1788091" y="-1557"/>
                      <a:pt x="1796796" y="6786"/>
                    </a:cubicBezTo>
                    <a:cubicBezTo>
                      <a:pt x="1797884" y="7874"/>
                      <a:pt x="1818922" y="23108"/>
                      <a:pt x="1819647" y="24196"/>
                    </a:cubicBezTo>
                    <a:cubicBezTo>
                      <a:pt x="1832705" y="44871"/>
                      <a:pt x="1825088" y="33627"/>
                      <a:pt x="1844312" y="23834"/>
                    </a:cubicBezTo>
                    <a:cubicBezTo>
                      <a:pt x="1853380" y="19118"/>
                      <a:pt x="1863173" y="16579"/>
                      <a:pt x="1872604" y="12227"/>
                    </a:cubicBezTo>
                    <a:cubicBezTo>
                      <a:pt x="1909964" y="-5547"/>
                      <a:pt x="1946961" y="-2645"/>
                      <a:pt x="1983958" y="12589"/>
                    </a:cubicBezTo>
                    <a:cubicBezTo>
                      <a:pt x="1992664" y="16216"/>
                      <a:pt x="2000643" y="19118"/>
                      <a:pt x="2010800" y="17305"/>
                    </a:cubicBezTo>
                    <a:cubicBezTo>
                      <a:pt x="2022044" y="15128"/>
                      <a:pt x="2032563" y="19481"/>
                      <a:pt x="2038366" y="30725"/>
                    </a:cubicBezTo>
                    <a:cubicBezTo>
                      <a:pt x="2041268" y="36529"/>
                      <a:pt x="2045621" y="41244"/>
                      <a:pt x="2051787" y="44508"/>
                    </a:cubicBezTo>
                    <a:cubicBezTo>
                      <a:pt x="2100028" y="69899"/>
                      <a:pt x="2146094" y="91662"/>
                      <a:pt x="2160240" y="146432"/>
                    </a:cubicBezTo>
                    <a:cubicBezTo>
                      <a:pt x="2166043" y="168558"/>
                      <a:pt x="2162416" y="175813"/>
                      <a:pt x="2162416" y="187420"/>
                    </a:cubicBezTo>
                    <a:cubicBezTo>
                      <a:pt x="2162416" y="198301"/>
                      <a:pt x="2177287" y="224417"/>
                      <a:pt x="2154799" y="260689"/>
                    </a:cubicBezTo>
                    <a:cubicBezTo>
                      <a:pt x="2151897" y="265404"/>
                      <a:pt x="2148633" y="279550"/>
                      <a:pt x="2150084" y="290794"/>
                    </a:cubicBezTo>
                    <a:cubicBezTo>
                      <a:pt x="2151535" y="310018"/>
                      <a:pt x="2165318" y="322351"/>
                      <a:pt x="2174386" y="337222"/>
                    </a:cubicBezTo>
                    <a:cubicBezTo>
                      <a:pt x="2178013" y="346653"/>
                      <a:pt x="2164592" y="353182"/>
                      <a:pt x="2157338" y="358985"/>
                    </a:cubicBezTo>
                    <a:cubicBezTo>
                      <a:pt x="2146456" y="367691"/>
                      <a:pt x="2149358" y="374945"/>
                      <a:pt x="2153348" y="385827"/>
                    </a:cubicBezTo>
                    <a:cubicBezTo>
                      <a:pt x="2155887" y="388366"/>
                      <a:pt x="2156612" y="391630"/>
                      <a:pt x="2148995" y="393806"/>
                    </a:cubicBezTo>
                    <a:cubicBezTo>
                      <a:pt x="2143917" y="395257"/>
                      <a:pt x="2136663" y="396345"/>
                      <a:pt x="2138114" y="401423"/>
                    </a:cubicBezTo>
                    <a:cubicBezTo>
                      <a:pt x="2141016" y="405413"/>
                      <a:pt x="2159152" y="406139"/>
                      <a:pt x="2148270" y="413393"/>
                    </a:cubicBezTo>
                    <a:cubicBezTo>
                      <a:pt x="2134487" y="421010"/>
                      <a:pt x="2150084" y="456919"/>
                      <a:pt x="2138114" y="469977"/>
                    </a:cubicBezTo>
                    <a:cubicBezTo>
                      <a:pt x="2128683" y="479408"/>
                      <a:pt x="2027485" y="463086"/>
                      <a:pt x="2075001" y="496456"/>
                    </a:cubicBezTo>
                    <a:cubicBezTo>
                      <a:pt x="2093499" y="507700"/>
                      <a:pt x="2158426" y="523297"/>
                      <a:pt x="2179464" y="522209"/>
                    </a:cubicBezTo>
                    <a:cubicBezTo>
                      <a:pt x="2193610" y="521483"/>
                      <a:pt x="2202678" y="526199"/>
                      <a:pt x="2211746" y="536717"/>
                    </a:cubicBezTo>
                    <a:cubicBezTo>
                      <a:pt x="2232783" y="561382"/>
                      <a:pt x="2253096" y="586410"/>
                      <a:pt x="2267967" y="615065"/>
                    </a:cubicBezTo>
                    <a:cubicBezTo>
                      <a:pt x="2273771" y="626309"/>
                      <a:pt x="2279211" y="637553"/>
                      <a:pt x="2279574" y="650611"/>
                    </a:cubicBezTo>
                    <a:cubicBezTo>
                      <a:pt x="2280300" y="663306"/>
                      <a:pt x="2286466" y="674913"/>
                      <a:pt x="2292269" y="686157"/>
                    </a:cubicBezTo>
                    <a:cubicBezTo>
                      <a:pt x="2299161" y="699941"/>
                      <a:pt x="2306415" y="713724"/>
                      <a:pt x="2308954" y="729321"/>
                    </a:cubicBezTo>
                    <a:cubicBezTo>
                      <a:pt x="2311131" y="740565"/>
                      <a:pt x="2311493" y="751447"/>
                      <a:pt x="2304602" y="761240"/>
                    </a:cubicBezTo>
                    <a:cubicBezTo>
                      <a:pt x="2301337" y="765955"/>
                      <a:pt x="2302788" y="770671"/>
                      <a:pt x="2303513" y="775386"/>
                    </a:cubicBezTo>
                    <a:cubicBezTo>
                      <a:pt x="2310043" y="807668"/>
                      <a:pt x="2323463" y="837411"/>
                      <a:pt x="2338334" y="866428"/>
                    </a:cubicBezTo>
                    <a:cubicBezTo>
                      <a:pt x="2360460" y="909229"/>
                      <a:pt x="2387301" y="949491"/>
                      <a:pt x="2404712" y="994468"/>
                    </a:cubicBezTo>
                    <a:cubicBezTo>
                      <a:pt x="2407251" y="1000997"/>
                      <a:pt x="2410515" y="1001360"/>
                      <a:pt x="2415956" y="998095"/>
                    </a:cubicBezTo>
                    <a:cubicBezTo>
                      <a:pt x="2419946" y="995919"/>
                      <a:pt x="2422848" y="992292"/>
                      <a:pt x="2425750" y="989027"/>
                    </a:cubicBezTo>
                    <a:cubicBezTo>
                      <a:pt x="2457306" y="949128"/>
                      <a:pt x="2484147" y="905965"/>
                      <a:pt x="2503734" y="859537"/>
                    </a:cubicBezTo>
                    <a:cubicBezTo>
                      <a:pt x="2519694" y="821451"/>
                      <a:pt x="2534202" y="781190"/>
                      <a:pt x="2531301" y="738026"/>
                    </a:cubicBezTo>
                    <a:cubicBezTo>
                      <a:pt x="2530212" y="721341"/>
                      <a:pt x="2528399" y="704656"/>
                      <a:pt x="2532751" y="687971"/>
                    </a:cubicBezTo>
                    <a:cubicBezTo>
                      <a:pt x="2533840" y="684344"/>
                      <a:pt x="2533840" y="680717"/>
                      <a:pt x="2537467" y="678540"/>
                    </a:cubicBezTo>
                    <a:cubicBezTo>
                      <a:pt x="2559593" y="666571"/>
                      <a:pt x="2573376" y="646621"/>
                      <a:pt x="2586797" y="626672"/>
                    </a:cubicBezTo>
                    <a:cubicBezTo>
                      <a:pt x="2592963" y="617966"/>
                      <a:pt x="2597678" y="617966"/>
                      <a:pt x="2603844" y="625583"/>
                    </a:cubicBezTo>
                    <a:cubicBezTo>
                      <a:pt x="2610373" y="633926"/>
                      <a:pt x="2615451" y="632112"/>
                      <a:pt x="2622343" y="625221"/>
                    </a:cubicBezTo>
                    <a:cubicBezTo>
                      <a:pt x="2631774" y="615790"/>
                      <a:pt x="2643381" y="608173"/>
                      <a:pt x="2655350" y="602369"/>
                    </a:cubicBezTo>
                    <a:cubicBezTo>
                      <a:pt x="2667683" y="596566"/>
                      <a:pt x="2685819" y="602007"/>
                      <a:pt x="2692710" y="613614"/>
                    </a:cubicBezTo>
                    <a:cubicBezTo>
                      <a:pt x="2697063" y="620868"/>
                      <a:pt x="2695975" y="628122"/>
                      <a:pt x="2690897" y="634289"/>
                    </a:cubicBezTo>
                    <a:cubicBezTo>
                      <a:pt x="2686907" y="639004"/>
                      <a:pt x="2688720" y="641180"/>
                      <a:pt x="2693073" y="643357"/>
                    </a:cubicBezTo>
                    <a:cubicBezTo>
                      <a:pt x="2697788" y="645896"/>
                      <a:pt x="2702141" y="648797"/>
                      <a:pt x="2706494" y="651699"/>
                    </a:cubicBezTo>
                    <a:cubicBezTo>
                      <a:pt x="2714474" y="656777"/>
                      <a:pt x="2719914" y="662943"/>
                      <a:pt x="2713748" y="672737"/>
                    </a:cubicBezTo>
                    <a:cubicBezTo>
                      <a:pt x="2710121" y="678540"/>
                      <a:pt x="2712297" y="681442"/>
                      <a:pt x="2716650" y="685069"/>
                    </a:cubicBezTo>
                    <a:cubicBezTo>
                      <a:pt x="2722453" y="690147"/>
                      <a:pt x="2727531" y="697402"/>
                      <a:pt x="2724267" y="704293"/>
                    </a:cubicBezTo>
                    <a:cubicBezTo>
                      <a:pt x="2718101" y="718439"/>
                      <a:pt x="2726443" y="726419"/>
                      <a:pt x="2734060" y="735487"/>
                    </a:cubicBezTo>
                    <a:cubicBezTo>
                      <a:pt x="2734060" y="737301"/>
                      <a:pt x="2734060" y="738752"/>
                      <a:pt x="2734060" y="740565"/>
                    </a:cubicBezTo>
                    <a:cubicBezTo>
                      <a:pt x="2733698" y="757250"/>
                      <a:pt x="2724992" y="769220"/>
                      <a:pt x="2712297" y="779376"/>
                    </a:cubicBezTo>
                    <a:cubicBezTo>
                      <a:pt x="2703955" y="785905"/>
                      <a:pt x="2698514" y="795336"/>
                      <a:pt x="2690897" y="802953"/>
                    </a:cubicBezTo>
                    <a:cubicBezTo>
                      <a:pt x="2682917" y="811295"/>
                      <a:pt x="2673849" y="818912"/>
                      <a:pt x="2662967" y="822539"/>
                    </a:cubicBezTo>
                    <a:cubicBezTo>
                      <a:pt x="2648821" y="826892"/>
                      <a:pt x="2640479" y="836323"/>
                      <a:pt x="2633950" y="849018"/>
                    </a:cubicBezTo>
                    <a:cubicBezTo>
                      <a:pt x="2619078" y="877673"/>
                      <a:pt x="2610373" y="908141"/>
                      <a:pt x="2602756" y="938972"/>
                    </a:cubicBezTo>
                    <a:cubicBezTo>
                      <a:pt x="2594776" y="971254"/>
                      <a:pt x="2592600" y="1004624"/>
                      <a:pt x="2582444" y="1036181"/>
                    </a:cubicBezTo>
                    <a:cubicBezTo>
                      <a:pt x="2564308" y="1091314"/>
                      <a:pt x="2534202" y="1140644"/>
                      <a:pt x="2497568" y="1185621"/>
                    </a:cubicBezTo>
                    <a:cubicBezTo>
                      <a:pt x="2482334" y="1204119"/>
                      <a:pt x="2469639" y="1224794"/>
                      <a:pt x="2451865" y="1241479"/>
                    </a:cubicBezTo>
                    <a:cubicBezTo>
                      <a:pt x="2438445" y="1254174"/>
                      <a:pt x="2423936" y="1257802"/>
                      <a:pt x="2406888" y="1251998"/>
                    </a:cubicBezTo>
                    <a:cubicBezTo>
                      <a:pt x="2385488" y="1244381"/>
                      <a:pt x="2363362" y="1237489"/>
                      <a:pt x="2343050" y="1226971"/>
                    </a:cubicBezTo>
                    <a:cubicBezTo>
                      <a:pt x="2330717" y="1220442"/>
                      <a:pt x="2321287" y="1211736"/>
                      <a:pt x="2314758" y="1199041"/>
                    </a:cubicBezTo>
                    <a:cubicBezTo>
                      <a:pt x="2280662" y="1132664"/>
                      <a:pt x="2237861" y="1071727"/>
                      <a:pt x="2197600" y="1009339"/>
                    </a:cubicBezTo>
                    <a:cubicBezTo>
                      <a:pt x="2190708" y="998458"/>
                      <a:pt x="2187081" y="998458"/>
                      <a:pt x="2182366" y="1010065"/>
                    </a:cubicBezTo>
                    <a:cubicBezTo>
                      <a:pt x="2174748" y="1027838"/>
                      <a:pt x="2166043" y="1044886"/>
                      <a:pt x="2152260" y="1058669"/>
                    </a:cubicBezTo>
                    <a:cubicBezTo>
                      <a:pt x="2146094" y="1064835"/>
                      <a:pt x="2145731" y="1073178"/>
                      <a:pt x="2144280" y="1081520"/>
                    </a:cubicBezTo>
                    <a:cubicBezTo>
                      <a:pt x="2136300" y="1125409"/>
                      <a:pt x="2127232" y="1168936"/>
                      <a:pt x="2109822" y="1210285"/>
                    </a:cubicBezTo>
                    <a:cubicBezTo>
                      <a:pt x="2102205" y="1228421"/>
                      <a:pt x="2093862" y="1246920"/>
                      <a:pt x="2079353" y="1259978"/>
                    </a:cubicBezTo>
                    <a:cubicBezTo>
                      <a:pt x="2058316" y="1279202"/>
                      <a:pt x="2052150" y="1303867"/>
                      <a:pt x="2048885" y="1330345"/>
                    </a:cubicBezTo>
                    <a:cubicBezTo>
                      <a:pt x="2044170" y="1365529"/>
                      <a:pt x="2044170" y="1401438"/>
                      <a:pt x="2034376" y="1435896"/>
                    </a:cubicBezTo>
                    <a:cubicBezTo>
                      <a:pt x="2032200" y="1443151"/>
                      <a:pt x="2030024" y="1450042"/>
                      <a:pt x="2025308" y="1455846"/>
                    </a:cubicBezTo>
                    <a:cubicBezTo>
                      <a:pt x="2020230" y="1462012"/>
                      <a:pt x="2018054" y="1469629"/>
                      <a:pt x="2017329" y="1477609"/>
                    </a:cubicBezTo>
                    <a:cubicBezTo>
                      <a:pt x="2016241" y="1492118"/>
                      <a:pt x="2010074" y="1504087"/>
                      <a:pt x="2000281" y="1514606"/>
                    </a:cubicBezTo>
                    <a:cubicBezTo>
                      <a:pt x="1995566" y="1519684"/>
                      <a:pt x="1991213" y="1525125"/>
                      <a:pt x="1987948" y="1531291"/>
                    </a:cubicBezTo>
                    <a:cubicBezTo>
                      <a:pt x="1983596" y="1539997"/>
                      <a:pt x="1985772" y="1546525"/>
                      <a:pt x="1994840" y="1548339"/>
                    </a:cubicBezTo>
                    <a:cubicBezTo>
                      <a:pt x="2035465" y="1555956"/>
                      <a:pt x="2066658" y="1580621"/>
                      <a:pt x="2098577" y="1604198"/>
                    </a:cubicBezTo>
                    <a:cubicBezTo>
                      <a:pt x="2132673" y="1629588"/>
                      <a:pt x="2170759" y="1647724"/>
                      <a:pt x="2209569" y="1663321"/>
                    </a:cubicBezTo>
                    <a:cubicBezTo>
                      <a:pt x="2275584" y="1689799"/>
                      <a:pt x="2337246" y="1723895"/>
                      <a:pt x="2395644" y="1763794"/>
                    </a:cubicBezTo>
                    <a:cubicBezTo>
                      <a:pt x="2432278" y="1788821"/>
                      <a:pt x="2468188" y="1815300"/>
                      <a:pt x="2505910" y="1839239"/>
                    </a:cubicBezTo>
                    <a:cubicBezTo>
                      <a:pt x="2525497" y="1851572"/>
                      <a:pt x="2537830" y="1870433"/>
                      <a:pt x="2552701" y="1887481"/>
                    </a:cubicBezTo>
                    <a:cubicBezTo>
                      <a:pt x="2572651" y="1910332"/>
                      <a:pt x="2592237" y="1933183"/>
                      <a:pt x="2604933" y="1961113"/>
                    </a:cubicBezTo>
                    <a:cubicBezTo>
                      <a:pt x="2616902" y="1986866"/>
                      <a:pt x="2617628" y="2014070"/>
                      <a:pt x="2600943" y="2035833"/>
                    </a:cubicBezTo>
                    <a:cubicBezTo>
                      <a:pt x="2574827" y="2069928"/>
                      <a:pt x="2564671" y="2109465"/>
                      <a:pt x="2552701" y="2148638"/>
                    </a:cubicBezTo>
                    <a:cubicBezTo>
                      <a:pt x="2545447" y="2172215"/>
                      <a:pt x="2537467" y="2195429"/>
                      <a:pt x="2525497" y="2216829"/>
                    </a:cubicBezTo>
                    <a:cubicBezTo>
                      <a:pt x="2521870" y="2223358"/>
                      <a:pt x="2520419" y="2229162"/>
                      <a:pt x="2522595" y="2236779"/>
                    </a:cubicBezTo>
                    <a:cubicBezTo>
                      <a:pt x="2525497" y="2246209"/>
                      <a:pt x="2522233" y="2255277"/>
                      <a:pt x="2520056" y="2264345"/>
                    </a:cubicBezTo>
                    <a:cubicBezTo>
                      <a:pt x="2512439" y="2297353"/>
                      <a:pt x="2497568" y="2327458"/>
                      <a:pt x="2485235" y="2358289"/>
                    </a:cubicBezTo>
                    <a:cubicBezTo>
                      <a:pt x="2477981" y="2376788"/>
                      <a:pt x="2471452" y="2396012"/>
                      <a:pt x="2467462" y="2415599"/>
                    </a:cubicBezTo>
                    <a:cubicBezTo>
                      <a:pt x="2466374" y="2420314"/>
                      <a:pt x="2465286" y="2425030"/>
                      <a:pt x="2462747" y="2429382"/>
                    </a:cubicBezTo>
                    <a:cubicBezTo>
                      <a:pt x="2431190" y="2483427"/>
                      <a:pt x="2410878" y="2542188"/>
                      <a:pt x="2394918" y="2602399"/>
                    </a:cubicBezTo>
                    <a:cubicBezTo>
                      <a:pt x="2387301" y="2630691"/>
                      <a:pt x="2374969" y="2657895"/>
                      <a:pt x="2366989" y="2686187"/>
                    </a:cubicBezTo>
                    <a:cubicBezTo>
                      <a:pt x="2355382" y="2727174"/>
                      <a:pt x="2347402" y="2768524"/>
                      <a:pt x="2343050" y="2810962"/>
                    </a:cubicBezTo>
                    <a:cubicBezTo>
                      <a:pt x="2342324" y="2818579"/>
                      <a:pt x="2343775" y="2825471"/>
                      <a:pt x="2348491" y="2831637"/>
                    </a:cubicBezTo>
                    <a:cubicBezTo>
                      <a:pt x="2358284" y="2844332"/>
                      <a:pt x="2366626" y="2857753"/>
                      <a:pt x="2380410" y="2866821"/>
                    </a:cubicBezTo>
                    <a:cubicBezTo>
                      <a:pt x="2392379" y="2874438"/>
                      <a:pt x="2393105" y="2888221"/>
                      <a:pt x="2394193" y="2900916"/>
                    </a:cubicBezTo>
                    <a:cubicBezTo>
                      <a:pt x="2394918" y="2908896"/>
                      <a:pt x="2394918" y="2917239"/>
                      <a:pt x="2396732" y="2925218"/>
                    </a:cubicBezTo>
                    <a:cubicBezTo>
                      <a:pt x="2398909" y="2935012"/>
                      <a:pt x="2403261" y="2942991"/>
                      <a:pt x="2412329" y="2947344"/>
                    </a:cubicBezTo>
                    <a:cubicBezTo>
                      <a:pt x="2418133" y="2949883"/>
                      <a:pt x="2420672" y="2954598"/>
                      <a:pt x="2422122" y="2960402"/>
                    </a:cubicBezTo>
                    <a:cubicBezTo>
                      <a:pt x="2424299" y="2970195"/>
                      <a:pt x="2430102" y="2977087"/>
                      <a:pt x="2439533" y="2980714"/>
                    </a:cubicBezTo>
                    <a:cubicBezTo>
                      <a:pt x="2451503" y="2985430"/>
                      <a:pt x="2460208" y="2994498"/>
                      <a:pt x="2466374" y="3005016"/>
                    </a:cubicBezTo>
                    <a:cubicBezTo>
                      <a:pt x="2481971" y="3031495"/>
                      <a:pt x="2490313" y="3043102"/>
                      <a:pt x="2520419" y="3044553"/>
                    </a:cubicBezTo>
                    <a:cubicBezTo>
                      <a:pt x="2537467" y="3045278"/>
                      <a:pt x="2554515" y="3047454"/>
                      <a:pt x="2571200" y="3052895"/>
                    </a:cubicBezTo>
                    <a:cubicBezTo>
                      <a:pt x="2588973" y="3058699"/>
                      <a:pt x="2599854" y="3088079"/>
                      <a:pt x="2606383" y="3104039"/>
                    </a:cubicBezTo>
                    <a:cubicBezTo>
                      <a:pt x="2612912" y="3119635"/>
                      <a:pt x="2593326" y="3146839"/>
                      <a:pt x="2575190" y="3150104"/>
                    </a:cubicBezTo>
                    <a:cubicBezTo>
                      <a:pt x="2565396" y="3151917"/>
                      <a:pt x="2555240" y="3152643"/>
                      <a:pt x="2545084" y="3152643"/>
                    </a:cubicBezTo>
                    <a:cubicBezTo>
                      <a:pt x="2522233" y="3152643"/>
                      <a:pt x="2514253" y="3153368"/>
                      <a:pt x="2491402" y="3155182"/>
                    </a:cubicBezTo>
                    <a:cubicBezTo>
                      <a:pt x="2485598" y="3153005"/>
                      <a:pt x="2477981" y="3153005"/>
                      <a:pt x="2470727" y="3153005"/>
                    </a:cubicBezTo>
                    <a:close/>
                  </a:path>
                </a:pathLst>
              </a:custGeom>
              <a:solidFill>
                <a:schemeClr val="accent2">
                  <a:alpha val="70000"/>
                </a:schemeClr>
              </a:solidFill>
              <a:ln w="36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1" name="Graphic 232">
                <a:extLst>
                  <a:ext uri="{FF2B5EF4-FFF2-40B4-BE49-F238E27FC236}">
                    <a16:creationId xmlns:a16="http://schemas.microsoft.com/office/drawing/2014/main" id="{8C0B2E1B-F1E6-4819-839D-66FBD1B5DB1A}"/>
                  </a:ext>
                </a:extLst>
              </p:cNvPr>
              <p:cNvSpPr/>
              <p:nvPr/>
            </p:nvSpPr>
            <p:spPr>
              <a:xfrm flipH="1">
                <a:off x="2452700" y="-1993949"/>
                <a:ext cx="5937136" cy="6655985"/>
              </a:xfrm>
              <a:custGeom>
                <a:avLst/>
                <a:gdLst>
                  <a:gd name="connsiteX0" fmla="*/ 3002233 w 3017885"/>
                  <a:gd name="connsiteY0" fmla="*/ 604118 h 3383280"/>
                  <a:gd name="connsiteX1" fmla="*/ 2957573 w 3017885"/>
                  <a:gd name="connsiteY1" fmla="*/ 595321 h 3383280"/>
                  <a:gd name="connsiteX2" fmla="*/ 2930507 w 3017885"/>
                  <a:gd name="connsiteY2" fmla="*/ 593291 h 3383280"/>
                  <a:gd name="connsiteX3" fmla="*/ 2852692 w 3017885"/>
                  <a:gd name="connsiteY3" fmla="*/ 682610 h 3383280"/>
                  <a:gd name="connsiteX4" fmla="*/ 2849308 w 3017885"/>
                  <a:gd name="connsiteY4" fmla="*/ 734036 h 3383280"/>
                  <a:gd name="connsiteX5" fmla="*/ 2806002 w 3017885"/>
                  <a:gd name="connsiteY5" fmla="*/ 671107 h 3383280"/>
                  <a:gd name="connsiteX6" fmla="*/ 2851338 w 3017885"/>
                  <a:gd name="connsiteY6" fmla="*/ 815234 h 3383280"/>
                  <a:gd name="connsiteX7" fmla="*/ 2824272 w 3017885"/>
                  <a:gd name="connsiteY7" fmla="*/ 947182 h 3383280"/>
                  <a:gd name="connsiteX8" fmla="*/ 2705857 w 3017885"/>
                  <a:gd name="connsiteY8" fmla="*/ 1185365 h 3383280"/>
                  <a:gd name="connsiteX9" fmla="*/ 2705857 w 3017885"/>
                  <a:gd name="connsiteY9" fmla="*/ 1185365 h 3383280"/>
                  <a:gd name="connsiteX10" fmla="*/ 2705857 w 3017885"/>
                  <a:gd name="connsiteY10" fmla="*/ 1185365 h 3383280"/>
                  <a:gd name="connsiteX11" fmla="*/ 2668641 w 3017885"/>
                  <a:gd name="connsiteY11" fmla="*/ 1163035 h 3383280"/>
                  <a:gd name="connsiteX12" fmla="*/ 2389182 w 3017885"/>
                  <a:gd name="connsiteY12" fmla="*/ 878840 h 3383280"/>
                  <a:gd name="connsiteX13" fmla="*/ 2363470 w 3017885"/>
                  <a:gd name="connsiteY13" fmla="*/ 845007 h 3383280"/>
                  <a:gd name="connsiteX14" fmla="*/ 2327607 w 3017885"/>
                  <a:gd name="connsiteY14" fmla="*/ 706293 h 3383280"/>
                  <a:gd name="connsiteX15" fmla="*/ 2380386 w 3017885"/>
                  <a:gd name="connsiteY15" fmla="*/ 775988 h 3383280"/>
                  <a:gd name="connsiteX16" fmla="*/ 2415572 w 3017885"/>
                  <a:gd name="connsiteY16" fmla="*/ 784785 h 3383280"/>
                  <a:gd name="connsiteX17" fmla="*/ 2477824 w 3017885"/>
                  <a:gd name="connsiteY17" fmla="*/ 738772 h 3383280"/>
                  <a:gd name="connsiteX18" fmla="*/ 2477824 w 3017885"/>
                  <a:gd name="connsiteY18" fmla="*/ 725916 h 3383280"/>
                  <a:gd name="connsiteX19" fmla="*/ 2488651 w 3017885"/>
                  <a:gd name="connsiteY19" fmla="*/ 726592 h 3383280"/>
                  <a:gd name="connsiteX20" fmla="*/ 2495417 w 3017885"/>
                  <a:gd name="connsiteY20" fmla="*/ 723886 h 3383280"/>
                  <a:gd name="connsiteX21" fmla="*/ 2518424 w 3017885"/>
                  <a:gd name="connsiteY21" fmla="*/ 708999 h 3383280"/>
                  <a:gd name="connsiteX22" fmla="*/ 2533987 w 3017885"/>
                  <a:gd name="connsiteY22" fmla="*/ 697496 h 3383280"/>
                  <a:gd name="connsiteX23" fmla="*/ 2542783 w 3017885"/>
                  <a:gd name="connsiteY23" fmla="*/ 655543 h 3383280"/>
                  <a:gd name="connsiteX24" fmla="*/ 2561730 w 3017885"/>
                  <a:gd name="connsiteY24" fmla="*/ 639304 h 3383280"/>
                  <a:gd name="connsiteX25" fmla="*/ 2617892 w 3017885"/>
                  <a:gd name="connsiteY25" fmla="*/ 590584 h 3383280"/>
                  <a:gd name="connsiteX26" fmla="*/ 2642252 w 3017885"/>
                  <a:gd name="connsiteY26" fmla="*/ 552015 h 3383280"/>
                  <a:gd name="connsiteX27" fmla="*/ 2642928 w 3017885"/>
                  <a:gd name="connsiteY27" fmla="*/ 445780 h 3383280"/>
                  <a:gd name="connsiteX28" fmla="*/ 2642928 w 3017885"/>
                  <a:gd name="connsiteY28" fmla="*/ 445780 h 3383280"/>
                  <a:gd name="connsiteX29" fmla="*/ 2575263 w 3017885"/>
                  <a:gd name="connsiteY29" fmla="*/ 341575 h 3383280"/>
                  <a:gd name="connsiteX30" fmla="*/ 2575263 w 3017885"/>
                  <a:gd name="connsiteY30" fmla="*/ 341575 h 3383280"/>
                  <a:gd name="connsiteX31" fmla="*/ 2548873 w 3017885"/>
                  <a:gd name="connsiteY31" fmla="*/ 316539 h 3383280"/>
                  <a:gd name="connsiteX32" fmla="*/ 2525867 w 3017885"/>
                  <a:gd name="connsiteY32" fmla="*/ 307066 h 3383280"/>
                  <a:gd name="connsiteX33" fmla="*/ 2330990 w 3017885"/>
                  <a:gd name="connsiteY33" fmla="*/ 236017 h 3383280"/>
                  <a:gd name="connsiteX34" fmla="*/ 2171299 w 3017885"/>
                  <a:gd name="connsiteY34" fmla="*/ 257670 h 3383280"/>
                  <a:gd name="connsiteX35" fmla="*/ 2012285 w 3017885"/>
                  <a:gd name="connsiteY35" fmla="*/ 332778 h 3383280"/>
                  <a:gd name="connsiteX36" fmla="*/ 1904697 w 3017885"/>
                  <a:gd name="connsiteY36" fmla="*/ 313155 h 3383280"/>
                  <a:gd name="connsiteX37" fmla="*/ 1904697 w 3017885"/>
                  <a:gd name="connsiteY37" fmla="*/ 313155 h 3383280"/>
                  <a:gd name="connsiteX38" fmla="*/ 1782222 w 3017885"/>
                  <a:gd name="connsiteY38" fmla="*/ 250903 h 3383280"/>
                  <a:gd name="connsiteX39" fmla="*/ 1762599 w 3017885"/>
                  <a:gd name="connsiteY39" fmla="*/ 208274 h 3383280"/>
                  <a:gd name="connsiteX40" fmla="*/ 1639448 w 3017885"/>
                  <a:gd name="connsiteY40" fmla="*/ 164291 h 3383280"/>
                  <a:gd name="connsiteX41" fmla="*/ 1705083 w 3017885"/>
                  <a:gd name="connsiteY41" fmla="*/ 234663 h 3383280"/>
                  <a:gd name="connsiteX42" fmla="*/ 1731473 w 3017885"/>
                  <a:gd name="connsiteY42" fmla="*/ 295562 h 3383280"/>
                  <a:gd name="connsiteX43" fmla="*/ 1797108 w 3017885"/>
                  <a:gd name="connsiteY43" fmla="*/ 376761 h 3383280"/>
                  <a:gd name="connsiteX44" fmla="*/ 2019051 w 3017885"/>
                  <a:gd name="connsiteY44" fmla="*/ 523596 h 3383280"/>
                  <a:gd name="connsiteX45" fmla="*/ 1754479 w 3017885"/>
                  <a:gd name="connsiteY45" fmla="*/ 395031 h 3383280"/>
                  <a:gd name="connsiteX46" fmla="*/ 1493966 w 3017885"/>
                  <a:gd name="connsiteY46" fmla="*/ 286089 h 3383280"/>
                  <a:gd name="connsiteX47" fmla="*/ 1044667 w 3017885"/>
                  <a:gd name="connsiteY47" fmla="*/ 152788 h 3383280"/>
                  <a:gd name="connsiteX48" fmla="*/ 872796 w 3017885"/>
                  <a:gd name="connsiteY48" fmla="*/ 116249 h 3383280"/>
                  <a:gd name="connsiteX49" fmla="*/ 872796 w 3017885"/>
                  <a:gd name="connsiteY49" fmla="*/ 116249 h 3383280"/>
                  <a:gd name="connsiteX50" fmla="*/ 872796 w 3017885"/>
                  <a:gd name="connsiteY50" fmla="*/ 116249 h 3383280"/>
                  <a:gd name="connsiteX51" fmla="*/ 861970 w 3017885"/>
                  <a:gd name="connsiteY51" fmla="*/ 102715 h 3383280"/>
                  <a:gd name="connsiteX52" fmla="*/ 677243 w 3017885"/>
                  <a:gd name="connsiteY52" fmla="*/ 38433 h 3383280"/>
                  <a:gd name="connsiteX53" fmla="*/ 619727 w 3017885"/>
                  <a:gd name="connsiteY53" fmla="*/ 9337 h 3383280"/>
                  <a:gd name="connsiteX54" fmla="*/ 571008 w 3017885"/>
                  <a:gd name="connsiteY54" fmla="*/ 24900 h 3383280"/>
                  <a:gd name="connsiteX55" fmla="*/ 571008 w 3017885"/>
                  <a:gd name="connsiteY55" fmla="*/ 24900 h 3383280"/>
                  <a:gd name="connsiteX56" fmla="*/ 559505 w 3017885"/>
                  <a:gd name="connsiteY56" fmla="*/ 35727 h 3383280"/>
                  <a:gd name="connsiteX57" fmla="*/ 559505 w 3017885"/>
                  <a:gd name="connsiteY57" fmla="*/ 35727 h 3383280"/>
                  <a:gd name="connsiteX58" fmla="*/ 493192 w 3017885"/>
                  <a:gd name="connsiteY58" fmla="*/ 104069 h 3383280"/>
                  <a:gd name="connsiteX59" fmla="*/ 493192 w 3017885"/>
                  <a:gd name="connsiteY59" fmla="*/ 104069 h 3383280"/>
                  <a:gd name="connsiteX60" fmla="*/ 485072 w 3017885"/>
                  <a:gd name="connsiteY60" fmla="*/ 139255 h 3383280"/>
                  <a:gd name="connsiteX61" fmla="*/ 547325 w 3017885"/>
                  <a:gd name="connsiteY61" fmla="*/ 169704 h 3383280"/>
                  <a:gd name="connsiteX62" fmla="*/ 612960 w 3017885"/>
                  <a:gd name="connsiteY62" fmla="*/ 192034 h 3383280"/>
                  <a:gd name="connsiteX63" fmla="*/ 610254 w 3017885"/>
                  <a:gd name="connsiteY63" fmla="*/ 220454 h 3383280"/>
                  <a:gd name="connsiteX64" fmla="*/ 586571 w 3017885"/>
                  <a:gd name="connsiteY64" fmla="*/ 244813 h 3383280"/>
                  <a:gd name="connsiteX65" fmla="*/ 612960 w 3017885"/>
                  <a:gd name="connsiteY65" fmla="*/ 254286 h 3383280"/>
                  <a:gd name="connsiteX66" fmla="*/ 732052 w 3017885"/>
                  <a:gd name="connsiteY66" fmla="*/ 236693 h 3383280"/>
                  <a:gd name="connsiteX67" fmla="*/ 1008127 w 3017885"/>
                  <a:gd name="connsiteY67" fmla="*/ 273909 h 3383280"/>
                  <a:gd name="connsiteX68" fmla="*/ 1008127 w 3017885"/>
                  <a:gd name="connsiteY68" fmla="*/ 273909 h 3383280"/>
                  <a:gd name="connsiteX69" fmla="*/ 1313299 w 3017885"/>
                  <a:gd name="connsiteY69" fmla="*/ 379468 h 3383280"/>
                  <a:gd name="connsiteX70" fmla="*/ 1410738 w 3017885"/>
                  <a:gd name="connsiteY70" fmla="*/ 421420 h 3383280"/>
                  <a:gd name="connsiteX71" fmla="*/ 1777485 w 3017885"/>
                  <a:gd name="connsiteY71" fmla="*/ 609531 h 3383280"/>
                  <a:gd name="connsiteX72" fmla="*/ 1704407 w 3017885"/>
                  <a:gd name="connsiteY72" fmla="*/ 711029 h 3383280"/>
                  <a:gd name="connsiteX73" fmla="*/ 1612381 w 3017885"/>
                  <a:gd name="connsiteY73" fmla="*/ 831474 h 3383280"/>
                  <a:gd name="connsiteX74" fmla="*/ 1571105 w 3017885"/>
                  <a:gd name="connsiteY74" fmla="*/ 891020 h 3383280"/>
                  <a:gd name="connsiteX75" fmla="*/ 1439834 w 3017885"/>
                  <a:gd name="connsiteY75" fmla="*/ 1104843 h 3383280"/>
                  <a:gd name="connsiteX76" fmla="*/ 1439834 w 3017885"/>
                  <a:gd name="connsiteY76" fmla="*/ 1104843 h 3383280"/>
                  <a:gd name="connsiteX77" fmla="*/ 1439834 w 3017885"/>
                  <a:gd name="connsiteY77" fmla="*/ 1104843 h 3383280"/>
                  <a:gd name="connsiteX78" fmla="*/ 1388408 w 3017885"/>
                  <a:gd name="connsiteY78" fmla="*/ 1175215 h 3383280"/>
                  <a:gd name="connsiteX79" fmla="*/ 1388408 w 3017885"/>
                  <a:gd name="connsiteY79" fmla="*/ 1175215 h 3383280"/>
                  <a:gd name="connsiteX80" fmla="*/ 1388408 w 3017885"/>
                  <a:gd name="connsiteY80" fmla="*/ 1175215 h 3383280"/>
                  <a:gd name="connsiteX81" fmla="*/ 1390438 w 3017885"/>
                  <a:gd name="connsiteY81" fmla="*/ 1183335 h 3383280"/>
                  <a:gd name="connsiteX82" fmla="*/ 1374875 w 3017885"/>
                  <a:gd name="connsiteY82" fmla="*/ 1200252 h 3383280"/>
                  <a:gd name="connsiteX83" fmla="*/ 1324126 w 3017885"/>
                  <a:gd name="connsiteY83" fmla="*/ 1236791 h 3383280"/>
                  <a:gd name="connsiteX84" fmla="*/ 1203681 w 3017885"/>
                  <a:gd name="connsiteY84" fmla="*/ 1327463 h 3383280"/>
                  <a:gd name="connsiteX85" fmla="*/ 1085266 w 3017885"/>
                  <a:gd name="connsiteY85" fmla="*/ 1497304 h 3383280"/>
                  <a:gd name="connsiteX86" fmla="*/ 1005421 w 3017885"/>
                  <a:gd name="connsiteY86" fmla="*/ 1774056 h 3383280"/>
                  <a:gd name="connsiteX87" fmla="*/ 1005421 w 3017885"/>
                  <a:gd name="connsiteY87" fmla="*/ 1774056 h 3383280"/>
                  <a:gd name="connsiteX88" fmla="*/ 1005421 w 3017885"/>
                  <a:gd name="connsiteY88" fmla="*/ 1774056 h 3383280"/>
                  <a:gd name="connsiteX89" fmla="*/ 952642 w 3017885"/>
                  <a:gd name="connsiteY89" fmla="*/ 1830218 h 3383280"/>
                  <a:gd name="connsiteX90" fmla="*/ 794981 w 3017885"/>
                  <a:gd name="connsiteY90" fmla="*/ 2026448 h 3383280"/>
                  <a:gd name="connsiteX91" fmla="*/ 734759 w 3017885"/>
                  <a:gd name="connsiteY91" fmla="*/ 2065695 h 3383280"/>
                  <a:gd name="connsiteX92" fmla="*/ 650853 w 3017885"/>
                  <a:gd name="connsiteY92" fmla="*/ 2144187 h 3383280"/>
                  <a:gd name="connsiteX93" fmla="*/ 610930 w 3017885"/>
                  <a:gd name="connsiteY93" fmla="*/ 2171930 h 3383280"/>
                  <a:gd name="connsiteX94" fmla="*/ 566271 w 3017885"/>
                  <a:gd name="connsiteY94" fmla="*/ 2206439 h 3383280"/>
                  <a:gd name="connsiteX95" fmla="*/ 430263 w 3017885"/>
                  <a:gd name="connsiteY95" fmla="*/ 2381693 h 3383280"/>
                  <a:gd name="connsiteX96" fmla="*/ 333502 w 3017885"/>
                  <a:gd name="connsiteY96" fmla="*/ 2566420 h 3383280"/>
                  <a:gd name="connsiteX97" fmla="*/ 174487 w 3017885"/>
                  <a:gd name="connsiteY97" fmla="*/ 2816106 h 3383280"/>
                  <a:gd name="connsiteX98" fmla="*/ 128475 w 3017885"/>
                  <a:gd name="connsiteY98" fmla="*/ 2819489 h 3383280"/>
                  <a:gd name="connsiteX99" fmla="*/ 29006 w 3017885"/>
                  <a:gd name="connsiteY99" fmla="*/ 2834376 h 3383280"/>
                  <a:gd name="connsiteX100" fmla="*/ 17503 w 3017885"/>
                  <a:gd name="connsiteY100" fmla="*/ 2836406 h 3383280"/>
                  <a:gd name="connsiteX101" fmla="*/ 1940 w 3017885"/>
                  <a:gd name="connsiteY101" fmla="*/ 2841142 h 3383280"/>
                  <a:gd name="connsiteX102" fmla="*/ 31713 w 3017885"/>
                  <a:gd name="connsiteY102" fmla="*/ 3159171 h 3383280"/>
                  <a:gd name="connsiteX103" fmla="*/ 60809 w 3017885"/>
                  <a:gd name="connsiteY103" fmla="*/ 3276909 h 3383280"/>
                  <a:gd name="connsiteX104" fmla="*/ 60809 w 3017885"/>
                  <a:gd name="connsiteY104" fmla="*/ 3276909 h 3383280"/>
                  <a:gd name="connsiteX105" fmla="*/ 123738 w 3017885"/>
                  <a:gd name="connsiteY105" fmla="*/ 3372317 h 3383280"/>
                  <a:gd name="connsiteX106" fmla="*/ 189374 w 3017885"/>
                  <a:gd name="connsiteY106" fmla="*/ 3368934 h 3383280"/>
                  <a:gd name="connsiteX107" fmla="*/ 189374 w 3017885"/>
                  <a:gd name="connsiteY107" fmla="*/ 3368934 h 3383280"/>
                  <a:gd name="connsiteX108" fmla="*/ 189374 w 3017885"/>
                  <a:gd name="connsiteY108" fmla="*/ 3368934 h 3383280"/>
                  <a:gd name="connsiteX109" fmla="*/ 189374 w 3017885"/>
                  <a:gd name="connsiteY109" fmla="*/ 3368934 h 3383280"/>
                  <a:gd name="connsiteX110" fmla="*/ 189374 w 3017885"/>
                  <a:gd name="connsiteY110" fmla="*/ 3368934 h 3383280"/>
                  <a:gd name="connsiteX111" fmla="*/ 229297 w 3017885"/>
                  <a:gd name="connsiteY111" fmla="*/ 3186237 h 3383280"/>
                  <a:gd name="connsiteX112" fmla="*/ 242830 w 3017885"/>
                  <a:gd name="connsiteY112" fmla="*/ 3132781 h 3383280"/>
                  <a:gd name="connsiteX113" fmla="*/ 374778 w 3017885"/>
                  <a:gd name="connsiteY113" fmla="*/ 2987977 h 3383280"/>
                  <a:gd name="connsiteX114" fmla="*/ 374778 w 3017885"/>
                  <a:gd name="connsiteY114" fmla="*/ 2987977 h 3383280"/>
                  <a:gd name="connsiteX115" fmla="*/ 388311 w 3017885"/>
                  <a:gd name="connsiteY115" fmla="*/ 2990683 h 3383280"/>
                  <a:gd name="connsiteX116" fmla="*/ 367334 w 3017885"/>
                  <a:gd name="connsiteY116" fmla="*/ 2945348 h 3383280"/>
                  <a:gd name="connsiteX117" fmla="*/ 346358 w 3017885"/>
                  <a:gd name="connsiteY117" fmla="*/ 2874975 h 3383280"/>
                  <a:gd name="connsiteX118" fmla="*/ 439060 w 3017885"/>
                  <a:gd name="connsiteY118" fmla="*/ 2734231 h 3383280"/>
                  <a:gd name="connsiteX119" fmla="*/ 439060 w 3017885"/>
                  <a:gd name="connsiteY119" fmla="*/ 2734231 h 3383280"/>
                  <a:gd name="connsiteX120" fmla="*/ 558828 w 3017885"/>
                  <a:gd name="connsiteY120" fmla="*/ 2578600 h 3383280"/>
                  <a:gd name="connsiteX121" fmla="*/ 808514 w 3017885"/>
                  <a:gd name="connsiteY121" fmla="*/ 2329591 h 3383280"/>
                  <a:gd name="connsiteX122" fmla="*/ 953995 w 3017885"/>
                  <a:gd name="connsiteY122" fmla="*/ 2247715 h 3383280"/>
                  <a:gd name="connsiteX123" fmla="*/ 1151579 w 3017885"/>
                  <a:gd name="connsiteY123" fmla="*/ 2091407 h 3383280"/>
                  <a:gd name="connsiteX124" fmla="*/ 1151579 w 3017885"/>
                  <a:gd name="connsiteY124" fmla="*/ 2091407 h 3383280"/>
                  <a:gd name="connsiteX125" fmla="*/ 1151579 w 3017885"/>
                  <a:gd name="connsiteY125" fmla="*/ 2091407 h 3383280"/>
                  <a:gd name="connsiteX126" fmla="*/ 1443894 w 3017885"/>
                  <a:gd name="connsiteY126" fmla="*/ 1784206 h 3383280"/>
                  <a:gd name="connsiteX127" fmla="*/ 1519003 w 3017885"/>
                  <a:gd name="connsiteY127" fmla="*/ 1746990 h 3383280"/>
                  <a:gd name="connsiteX128" fmla="*/ 1916877 w 3017885"/>
                  <a:gd name="connsiteY128" fmla="*/ 1736840 h 3383280"/>
                  <a:gd name="connsiteX129" fmla="*/ 1916877 w 3017885"/>
                  <a:gd name="connsiteY129" fmla="*/ 1736840 h 3383280"/>
                  <a:gd name="connsiteX130" fmla="*/ 1916877 w 3017885"/>
                  <a:gd name="connsiteY130" fmla="*/ 1736840 h 3383280"/>
                  <a:gd name="connsiteX131" fmla="*/ 1916877 w 3017885"/>
                  <a:gd name="connsiteY131" fmla="*/ 1736840 h 3383280"/>
                  <a:gd name="connsiteX132" fmla="*/ 1916877 w 3017885"/>
                  <a:gd name="connsiteY132" fmla="*/ 1736840 h 3383280"/>
                  <a:gd name="connsiteX133" fmla="*/ 1916877 w 3017885"/>
                  <a:gd name="connsiteY133" fmla="*/ 1736840 h 3383280"/>
                  <a:gd name="connsiteX134" fmla="*/ 2014992 w 3017885"/>
                  <a:gd name="connsiteY134" fmla="*/ 1736840 h 3383280"/>
                  <a:gd name="connsiteX135" fmla="*/ 2033938 w 3017885"/>
                  <a:gd name="connsiteY135" fmla="*/ 1772702 h 3383280"/>
                  <a:gd name="connsiteX136" fmla="*/ 1876277 w 3017885"/>
                  <a:gd name="connsiteY136" fmla="*/ 2129300 h 3383280"/>
                  <a:gd name="connsiteX137" fmla="*/ 1803875 w 3017885"/>
                  <a:gd name="connsiteY137" fmla="*/ 2301171 h 3383280"/>
                  <a:gd name="connsiteX138" fmla="*/ 1803875 w 3017885"/>
                  <a:gd name="connsiteY138" fmla="*/ 2301171 h 3383280"/>
                  <a:gd name="connsiteX139" fmla="*/ 1635388 w 3017885"/>
                  <a:gd name="connsiteY139" fmla="*/ 2355980 h 3383280"/>
                  <a:gd name="connsiteX140" fmla="*/ 1635388 w 3017885"/>
                  <a:gd name="connsiteY140" fmla="*/ 2355980 h 3383280"/>
                  <a:gd name="connsiteX141" fmla="*/ 1635388 w 3017885"/>
                  <a:gd name="connsiteY141" fmla="*/ 2355980 h 3383280"/>
                  <a:gd name="connsiteX142" fmla="*/ 1598172 w 3017885"/>
                  <a:gd name="connsiteY142" fmla="*/ 2383046 h 3383280"/>
                  <a:gd name="connsiteX143" fmla="*/ 1651627 w 3017885"/>
                  <a:gd name="connsiteY143" fmla="*/ 2462892 h 3383280"/>
                  <a:gd name="connsiteX144" fmla="*/ 1656364 w 3017885"/>
                  <a:gd name="connsiteY144" fmla="*/ 2458832 h 3383280"/>
                  <a:gd name="connsiteX145" fmla="*/ 1657041 w 3017885"/>
                  <a:gd name="connsiteY145" fmla="*/ 2458832 h 3383280"/>
                  <a:gd name="connsiteX146" fmla="*/ 1651627 w 3017885"/>
                  <a:gd name="connsiteY146" fmla="*/ 2462215 h 3383280"/>
                  <a:gd name="connsiteX147" fmla="*/ 1718616 w 3017885"/>
                  <a:gd name="connsiteY147" fmla="*/ 2561683 h 3383280"/>
                  <a:gd name="connsiteX148" fmla="*/ 1718616 w 3017885"/>
                  <a:gd name="connsiteY148" fmla="*/ 2561683 h 3383280"/>
                  <a:gd name="connsiteX149" fmla="*/ 1795078 w 3017885"/>
                  <a:gd name="connsiteY149" fmla="*/ 2660475 h 3383280"/>
                  <a:gd name="connsiteX150" fmla="*/ 1956799 w 3017885"/>
                  <a:gd name="connsiteY150" fmla="*/ 2828286 h 3383280"/>
                  <a:gd name="connsiteX151" fmla="*/ 1956799 w 3017885"/>
                  <a:gd name="connsiteY151" fmla="*/ 2828286 h 3383280"/>
                  <a:gd name="connsiteX152" fmla="*/ 1956799 w 3017885"/>
                  <a:gd name="connsiteY152" fmla="*/ 2828286 h 3383280"/>
                  <a:gd name="connsiteX153" fmla="*/ 1981835 w 3017885"/>
                  <a:gd name="connsiteY153" fmla="*/ 2828286 h 3383280"/>
                  <a:gd name="connsiteX154" fmla="*/ 1942589 w 3017885"/>
                  <a:gd name="connsiteY154" fmla="*/ 2642882 h 3383280"/>
                  <a:gd name="connsiteX155" fmla="*/ 1930410 w 3017885"/>
                  <a:gd name="connsiteY155" fmla="*/ 2555594 h 3383280"/>
                  <a:gd name="connsiteX156" fmla="*/ 1930410 w 3017885"/>
                  <a:gd name="connsiteY156" fmla="*/ 2555594 h 3383280"/>
                  <a:gd name="connsiteX157" fmla="*/ 2006872 w 3017885"/>
                  <a:gd name="connsiteY157" fmla="*/ 2380340 h 3383280"/>
                  <a:gd name="connsiteX158" fmla="*/ 2006872 w 3017885"/>
                  <a:gd name="connsiteY158" fmla="*/ 2380340 h 3383280"/>
                  <a:gd name="connsiteX159" fmla="*/ 2006872 w 3017885"/>
                  <a:gd name="connsiteY159" fmla="*/ 2380340 h 3383280"/>
                  <a:gd name="connsiteX160" fmla="*/ 2004165 w 3017885"/>
                  <a:gd name="connsiteY160" fmla="*/ 2344477 h 3383280"/>
                  <a:gd name="connsiteX161" fmla="*/ 1985219 w 3017885"/>
                  <a:gd name="connsiteY161" fmla="*/ 2277488 h 3383280"/>
                  <a:gd name="connsiteX162" fmla="*/ 2006872 w 3017885"/>
                  <a:gd name="connsiteY162" fmla="*/ 2218619 h 3383280"/>
                  <a:gd name="connsiteX163" fmla="*/ 2006872 w 3017885"/>
                  <a:gd name="connsiteY163" fmla="*/ 2218619 h 3383280"/>
                  <a:gd name="connsiteX164" fmla="*/ 2006872 w 3017885"/>
                  <a:gd name="connsiteY164" fmla="*/ 2218619 h 3383280"/>
                  <a:gd name="connsiteX165" fmla="*/ 2270091 w 3017885"/>
                  <a:gd name="connsiteY165" fmla="*/ 1875554 h 3383280"/>
                  <a:gd name="connsiteX166" fmla="*/ 2349936 w 3017885"/>
                  <a:gd name="connsiteY166" fmla="*/ 1759169 h 3383280"/>
                  <a:gd name="connsiteX167" fmla="*/ 2274151 w 3017885"/>
                  <a:gd name="connsiteY167" fmla="*/ 1507453 h 3383280"/>
                  <a:gd name="connsiteX168" fmla="*/ 2274151 w 3017885"/>
                  <a:gd name="connsiteY168" fmla="*/ 1507453 h 3383280"/>
                  <a:gd name="connsiteX169" fmla="*/ 2274151 w 3017885"/>
                  <a:gd name="connsiteY169" fmla="*/ 1507453 h 3383280"/>
                  <a:gd name="connsiteX170" fmla="*/ 1945296 w 3017885"/>
                  <a:gd name="connsiteY170" fmla="*/ 1388362 h 3383280"/>
                  <a:gd name="connsiteX171" fmla="*/ 1732149 w 3017885"/>
                  <a:gd name="connsiteY171" fmla="*/ 1349792 h 3383280"/>
                  <a:gd name="connsiteX172" fmla="*/ 1784252 w 3017885"/>
                  <a:gd name="connsiteY172" fmla="*/ 1299720 h 3383280"/>
                  <a:gd name="connsiteX173" fmla="*/ 1879660 w 3017885"/>
                  <a:gd name="connsiteY173" fmla="*/ 1227318 h 3383280"/>
                  <a:gd name="connsiteX174" fmla="*/ 1879660 w 3017885"/>
                  <a:gd name="connsiteY174" fmla="*/ 1227318 h 3383280"/>
                  <a:gd name="connsiteX175" fmla="*/ 1914170 w 3017885"/>
                  <a:gd name="connsiteY175" fmla="*/ 1197545 h 3383280"/>
                  <a:gd name="connsiteX176" fmla="*/ 1914170 w 3017885"/>
                  <a:gd name="connsiteY176" fmla="*/ 1197545 h 3383280"/>
                  <a:gd name="connsiteX177" fmla="*/ 2063711 w 3017885"/>
                  <a:gd name="connsiteY177" fmla="*/ 1167095 h 3383280"/>
                  <a:gd name="connsiteX178" fmla="*/ 2063711 w 3017885"/>
                  <a:gd name="connsiteY178" fmla="*/ 1167095 h 3383280"/>
                  <a:gd name="connsiteX179" fmla="*/ 2063711 w 3017885"/>
                  <a:gd name="connsiteY179" fmla="*/ 1167095 h 3383280"/>
                  <a:gd name="connsiteX180" fmla="*/ 2155736 w 3017885"/>
                  <a:gd name="connsiteY180" fmla="*/ 1083867 h 3383280"/>
                  <a:gd name="connsiteX181" fmla="*/ 2230845 w 3017885"/>
                  <a:gd name="connsiteY181" fmla="*/ 1037854 h 3383280"/>
                  <a:gd name="connsiteX182" fmla="*/ 2364146 w 3017885"/>
                  <a:gd name="connsiteY182" fmla="*/ 1141383 h 3383280"/>
                  <a:gd name="connsiteX183" fmla="*/ 2697738 w 3017885"/>
                  <a:gd name="connsiteY183" fmla="*/ 1371446 h 3383280"/>
                  <a:gd name="connsiteX184" fmla="*/ 2697738 w 3017885"/>
                  <a:gd name="connsiteY184" fmla="*/ 1371446 h 3383280"/>
                  <a:gd name="connsiteX185" fmla="*/ 2697738 w 3017885"/>
                  <a:gd name="connsiteY185" fmla="*/ 1371446 h 3383280"/>
                  <a:gd name="connsiteX186" fmla="*/ 2827655 w 3017885"/>
                  <a:gd name="connsiteY186" fmla="*/ 1326786 h 3383280"/>
                  <a:gd name="connsiteX187" fmla="*/ 2931184 w 3017885"/>
                  <a:gd name="connsiteY187" fmla="*/ 997255 h 3383280"/>
                  <a:gd name="connsiteX188" fmla="*/ 2931184 w 3017885"/>
                  <a:gd name="connsiteY188" fmla="*/ 997255 h 3383280"/>
                  <a:gd name="connsiteX189" fmla="*/ 2931184 w 3017885"/>
                  <a:gd name="connsiteY189" fmla="*/ 997255 h 3383280"/>
                  <a:gd name="connsiteX190" fmla="*/ 2969753 w 3017885"/>
                  <a:gd name="connsiteY190" fmla="*/ 824031 h 3383280"/>
                  <a:gd name="connsiteX191" fmla="*/ 3015766 w 3017885"/>
                  <a:gd name="connsiteY191" fmla="*/ 692083 h 3383280"/>
                  <a:gd name="connsiteX192" fmla="*/ 3023209 w 3017885"/>
                  <a:gd name="connsiteY192" fmla="*/ 632537 h 3383280"/>
                  <a:gd name="connsiteX193" fmla="*/ 3002233 w 3017885"/>
                  <a:gd name="connsiteY193" fmla="*/ 604118 h 3383280"/>
                  <a:gd name="connsiteX194" fmla="*/ 1985219 w 3017885"/>
                  <a:gd name="connsiteY194" fmla="*/ 1663084 h 3383280"/>
                  <a:gd name="connsiteX195" fmla="*/ 1985219 w 3017885"/>
                  <a:gd name="connsiteY195" fmla="*/ 1663084 h 3383280"/>
                  <a:gd name="connsiteX196" fmla="*/ 1985219 w 3017885"/>
                  <a:gd name="connsiteY196" fmla="*/ 1663084 h 3383280"/>
                  <a:gd name="connsiteX197" fmla="*/ 1985219 w 3017885"/>
                  <a:gd name="connsiteY197" fmla="*/ 1663084 h 3383280"/>
                  <a:gd name="connsiteX198" fmla="*/ 1985219 w 3017885"/>
                  <a:gd name="connsiteY198" fmla="*/ 1663084 h 3383280"/>
                  <a:gd name="connsiteX199" fmla="*/ 2294451 w 3017885"/>
                  <a:gd name="connsiteY199" fmla="*/ 413977 h 3383280"/>
                  <a:gd name="connsiteX200" fmla="*/ 2366853 w 3017885"/>
                  <a:gd name="connsiteY200" fmla="*/ 330749 h 3383280"/>
                  <a:gd name="connsiteX201" fmla="*/ 2432488 w 3017885"/>
                  <a:gd name="connsiteY201" fmla="*/ 325335 h 3383280"/>
                  <a:gd name="connsiteX202" fmla="*/ 2387152 w 3017885"/>
                  <a:gd name="connsiteY202" fmla="*/ 349695 h 3383280"/>
                  <a:gd name="connsiteX203" fmla="*/ 2294451 w 3017885"/>
                  <a:gd name="connsiteY203" fmla="*/ 413977 h 3383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</a:cxnLst>
                <a:rect l="l" t="t" r="r" b="b"/>
                <a:pathLst>
                  <a:path w="3017885" h="3383280">
                    <a:moveTo>
                      <a:pt x="3002233" y="604118"/>
                    </a:moveTo>
                    <a:cubicBezTo>
                      <a:pt x="2989376" y="604794"/>
                      <a:pt x="2970430" y="594644"/>
                      <a:pt x="2957573" y="595321"/>
                    </a:cubicBezTo>
                    <a:cubicBezTo>
                      <a:pt x="2957573" y="595321"/>
                      <a:pt x="2930507" y="593291"/>
                      <a:pt x="2930507" y="593291"/>
                    </a:cubicBezTo>
                    <a:cubicBezTo>
                      <a:pt x="2880435" y="577728"/>
                      <a:pt x="2856752" y="665017"/>
                      <a:pt x="2852692" y="682610"/>
                    </a:cubicBezTo>
                    <a:cubicBezTo>
                      <a:pt x="2852692" y="682610"/>
                      <a:pt x="2852692" y="726592"/>
                      <a:pt x="2849308" y="734036"/>
                    </a:cubicBezTo>
                    <a:cubicBezTo>
                      <a:pt x="2826979" y="719149"/>
                      <a:pt x="2844572" y="681256"/>
                      <a:pt x="2806002" y="671107"/>
                    </a:cubicBezTo>
                    <a:cubicBezTo>
                      <a:pt x="2800589" y="731329"/>
                      <a:pt x="2806002" y="776665"/>
                      <a:pt x="2851338" y="815234"/>
                    </a:cubicBezTo>
                    <a:cubicBezTo>
                      <a:pt x="2872991" y="836211"/>
                      <a:pt x="2831715" y="925529"/>
                      <a:pt x="2824272" y="947182"/>
                    </a:cubicBezTo>
                    <a:cubicBezTo>
                      <a:pt x="2793823" y="1037177"/>
                      <a:pt x="2762697" y="1102813"/>
                      <a:pt x="2705857" y="1185365"/>
                    </a:cubicBezTo>
                    <a:cubicBezTo>
                      <a:pt x="2705857" y="1185365"/>
                      <a:pt x="2705857" y="1185365"/>
                      <a:pt x="2705857" y="1185365"/>
                    </a:cubicBezTo>
                    <a:cubicBezTo>
                      <a:pt x="2705857" y="1185365"/>
                      <a:pt x="2705857" y="1185365"/>
                      <a:pt x="2705857" y="1185365"/>
                    </a:cubicBezTo>
                    <a:cubicBezTo>
                      <a:pt x="2688264" y="1186718"/>
                      <a:pt x="2679468" y="1173185"/>
                      <a:pt x="2668641" y="1163035"/>
                    </a:cubicBezTo>
                    <a:cubicBezTo>
                      <a:pt x="2569173" y="1071687"/>
                      <a:pt x="2469704" y="990488"/>
                      <a:pt x="2389182" y="878840"/>
                    </a:cubicBezTo>
                    <a:lnTo>
                      <a:pt x="2363470" y="845007"/>
                    </a:lnTo>
                    <a:cubicBezTo>
                      <a:pt x="2307307" y="743509"/>
                      <a:pt x="2199042" y="713059"/>
                      <a:pt x="2327607" y="706293"/>
                    </a:cubicBezTo>
                    <a:cubicBezTo>
                      <a:pt x="2328960" y="706293"/>
                      <a:pt x="2358733" y="756365"/>
                      <a:pt x="2380386" y="775988"/>
                    </a:cubicBezTo>
                    <a:cubicBezTo>
                      <a:pt x="2387829" y="782078"/>
                      <a:pt x="2412189" y="785461"/>
                      <a:pt x="2415572" y="784785"/>
                    </a:cubicBezTo>
                    <a:cubicBezTo>
                      <a:pt x="2431135" y="782755"/>
                      <a:pt x="2464291" y="736065"/>
                      <a:pt x="2477824" y="738772"/>
                    </a:cubicBezTo>
                    <a:cubicBezTo>
                      <a:pt x="2488651" y="740125"/>
                      <a:pt x="2477148" y="729976"/>
                      <a:pt x="2477824" y="725916"/>
                    </a:cubicBezTo>
                    <a:cubicBezTo>
                      <a:pt x="2479854" y="721856"/>
                      <a:pt x="2484591" y="725239"/>
                      <a:pt x="2488651" y="726592"/>
                    </a:cubicBezTo>
                    <a:cubicBezTo>
                      <a:pt x="2494741" y="729299"/>
                      <a:pt x="2496094" y="726592"/>
                      <a:pt x="2495417" y="723886"/>
                    </a:cubicBezTo>
                    <a:cubicBezTo>
                      <a:pt x="2498801" y="715089"/>
                      <a:pt x="2506920" y="708999"/>
                      <a:pt x="2518424" y="708999"/>
                    </a:cubicBezTo>
                    <a:cubicBezTo>
                      <a:pt x="2525867" y="708999"/>
                      <a:pt x="2531280" y="704939"/>
                      <a:pt x="2533987" y="697496"/>
                    </a:cubicBezTo>
                    <a:cubicBezTo>
                      <a:pt x="2536017" y="683286"/>
                      <a:pt x="2533987" y="668400"/>
                      <a:pt x="2542783" y="655543"/>
                    </a:cubicBezTo>
                    <a:cubicBezTo>
                      <a:pt x="2547520" y="647424"/>
                      <a:pt x="2556993" y="640657"/>
                      <a:pt x="2561730" y="639304"/>
                    </a:cubicBezTo>
                    <a:cubicBezTo>
                      <a:pt x="2594886" y="628477"/>
                      <a:pt x="2612479" y="597351"/>
                      <a:pt x="2617892" y="590584"/>
                    </a:cubicBezTo>
                    <a:cubicBezTo>
                      <a:pt x="2623982" y="583141"/>
                      <a:pt x="2640898" y="556075"/>
                      <a:pt x="2642252" y="552015"/>
                    </a:cubicBezTo>
                    <a:cubicBezTo>
                      <a:pt x="2661875" y="522242"/>
                      <a:pt x="2642928" y="445780"/>
                      <a:pt x="2642928" y="445780"/>
                    </a:cubicBezTo>
                    <a:cubicBezTo>
                      <a:pt x="2642928" y="445780"/>
                      <a:pt x="2642928" y="445780"/>
                      <a:pt x="2642928" y="445780"/>
                    </a:cubicBezTo>
                    <a:cubicBezTo>
                      <a:pt x="2622629" y="409241"/>
                      <a:pt x="2621952" y="360521"/>
                      <a:pt x="2575263" y="341575"/>
                    </a:cubicBezTo>
                    <a:lnTo>
                      <a:pt x="2575263" y="341575"/>
                    </a:lnTo>
                    <a:cubicBezTo>
                      <a:pt x="2552933" y="323982"/>
                      <a:pt x="2571203" y="334132"/>
                      <a:pt x="2548873" y="316539"/>
                    </a:cubicBezTo>
                    <a:cubicBezTo>
                      <a:pt x="2540753" y="309096"/>
                      <a:pt x="2525867" y="307066"/>
                      <a:pt x="2525867" y="307066"/>
                    </a:cubicBezTo>
                    <a:cubicBezTo>
                      <a:pt x="2510980" y="210980"/>
                      <a:pt x="2424369" y="157525"/>
                      <a:pt x="2330990" y="236017"/>
                    </a:cubicBezTo>
                    <a:cubicBezTo>
                      <a:pt x="2287007" y="272556"/>
                      <a:pt x="2220695" y="232633"/>
                      <a:pt x="2171299" y="257670"/>
                    </a:cubicBezTo>
                    <a:cubicBezTo>
                      <a:pt x="2109724" y="270526"/>
                      <a:pt x="2076567" y="330749"/>
                      <a:pt x="2012285" y="332778"/>
                    </a:cubicBezTo>
                    <a:cubicBezTo>
                      <a:pt x="1976422" y="333455"/>
                      <a:pt x="1904697" y="313155"/>
                      <a:pt x="1904697" y="313155"/>
                    </a:cubicBezTo>
                    <a:cubicBezTo>
                      <a:pt x="1904697" y="313155"/>
                      <a:pt x="1904697" y="313155"/>
                      <a:pt x="1904697" y="313155"/>
                    </a:cubicBezTo>
                    <a:cubicBezTo>
                      <a:pt x="1871541" y="300299"/>
                      <a:pt x="1797108" y="283383"/>
                      <a:pt x="1782222" y="250903"/>
                    </a:cubicBezTo>
                    <a:cubicBezTo>
                      <a:pt x="1782222" y="250903"/>
                      <a:pt x="1762599" y="208274"/>
                      <a:pt x="1762599" y="208274"/>
                    </a:cubicBezTo>
                    <a:cubicBezTo>
                      <a:pt x="1727413" y="154141"/>
                      <a:pt x="1663130" y="169028"/>
                      <a:pt x="1639448" y="164291"/>
                    </a:cubicBezTo>
                    <a:cubicBezTo>
                      <a:pt x="1684783" y="189327"/>
                      <a:pt x="1686813" y="208274"/>
                      <a:pt x="1705083" y="234663"/>
                    </a:cubicBezTo>
                    <a:cubicBezTo>
                      <a:pt x="1713880" y="254963"/>
                      <a:pt x="1724706" y="271879"/>
                      <a:pt x="1731473" y="295562"/>
                    </a:cubicBezTo>
                    <a:cubicBezTo>
                      <a:pt x="1743653" y="314509"/>
                      <a:pt x="1776809" y="354431"/>
                      <a:pt x="1797108" y="376761"/>
                    </a:cubicBezTo>
                    <a:cubicBezTo>
                      <a:pt x="1865451" y="426157"/>
                      <a:pt x="2044088" y="491793"/>
                      <a:pt x="2019051" y="523596"/>
                    </a:cubicBezTo>
                    <a:cubicBezTo>
                      <a:pt x="1976422" y="488409"/>
                      <a:pt x="1754479" y="395031"/>
                      <a:pt x="1754479" y="395031"/>
                    </a:cubicBezTo>
                    <a:cubicBezTo>
                      <a:pt x="1667867" y="358491"/>
                      <a:pt x="1580578" y="322629"/>
                      <a:pt x="1493966" y="286089"/>
                    </a:cubicBezTo>
                    <a:cubicBezTo>
                      <a:pt x="1345779" y="237370"/>
                      <a:pt x="1197591" y="187974"/>
                      <a:pt x="1044667" y="152788"/>
                    </a:cubicBezTo>
                    <a:cubicBezTo>
                      <a:pt x="991888" y="135872"/>
                      <a:pt x="875503" y="119632"/>
                      <a:pt x="872796" y="116249"/>
                    </a:cubicBezTo>
                    <a:cubicBezTo>
                      <a:pt x="872796" y="116249"/>
                      <a:pt x="872796" y="116249"/>
                      <a:pt x="872796" y="116249"/>
                    </a:cubicBezTo>
                    <a:cubicBezTo>
                      <a:pt x="872796" y="116249"/>
                      <a:pt x="872796" y="116249"/>
                      <a:pt x="872796" y="116249"/>
                    </a:cubicBezTo>
                    <a:cubicBezTo>
                      <a:pt x="869413" y="111512"/>
                      <a:pt x="865353" y="107452"/>
                      <a:pt x="861970" y="102715"/>
                    </a:cubicBezTo>
                    <a:cubicBezTo>
                      <a:pt x="793628" y="100685"/>
                      <a:pt x="733405" y="75649"/>
                      <a:pt x="677243" y="38433"/>
                    </a:cubicBezTo>
                    <a:cubicBezTo>
                      <a:pt x="658296" y="28960"/>
                      <a:pt x="639350" y="19487"/>
                      <a:pt x="619727" y="9337"/>
                    </a:cubicBezTo>
                    <a:cubicBezTo>
                      <a:pt x="598751" y="-1490"/>
                      <a:pt x="578451" y="-9609"/>
                      <a:pt x="571008" y="24900"/>
                    </a:cubicBezTo>
                    <a:cubicBezTo>
                      <a:pt x="571008" y="24900"/>
                      <a:pt x="571008" y="24900"/>
                      <a:pt x="571008" y="24900"/>
                    </a:cubicBezTo>
                    <a:cubicBezTo>
                      <a:pt x="566948" y="28283"/>
                      <a:pt x="562888" y="31667"/>
                      <a:pt x="559505" y="35727"/>
                    </a:cubicBezTo>
                    <a:cubicBezTo>
                      <a:pt x="559505" y="35727"/>
                      <a:pt x="559505" y="35727"/>
                      <a:pt x="559505" y="35727"/>
                    </a:cubicBezTo>
                    <a:cubicBezTo>
                      <a:pt x="503342" y="24900"/>
                      <a:pt x="499959" y="66176"/>
                      <a:pt x="493192" y="104069"/>
                    </a:cubicBezTo>
                    <a:lnTo>
                      <a:pt x="493192" y="104069"/>
                    </a:lnTo>
                    <a:cubicBezTo>
                      <a:pt x="459360" y="108129"/>
                      <a:pt x="464096" y="124368"/>
                      <a:pt x="485072" y="139255"/>
                    </a:cubicBezTo>
                    <a:cubicBezTo>
                      <a:pt x="504019" y="152111"/>
                      <a:pt x="526348" y="159555"/>
                      <a:pt x="547325" y="169704"/>
                    </a:cubicBezTo>
                    <a:cubicBezTo>
                      <a:pt x="568978" y="177148"/>
                      <a:pt x="591308" y="183914"/>
                      <a:pt x="612960" y="192034"/>
                    </a:cubicBezTo>
                    <a:cubicBezTo>
                      <a:pt x="644087" y="204214"/>
                      <a:pt x="614990" y="210980"/>
                      <a:pt x="610254" y="220454"/>
                    </a:cubicBezTo>
                    <a:cubicBezTo>
                      <a:pt x="597397" y="223837"/>
                      <a:pt x="583864" y="229250"/>
                      <a:pt x="586571" y="244813"/>
                    </a:cubicBezTo>
                    <a:cubicBezTo>
                      <a:pt x="589278" y="259023"/>
                      <a:pt x="603487" y="254963"/>
                      <a:pt x="612960" y="254286"/>
                    </a:cubicBezTo>
                    <a:cubicBezTo>
                      <a:pt x="652883" y="249550"/>
                      <a:pt x="694159" y="255640"/>
                      <a:pt x="732052" y="236693"/>
                    </a:cubicBezTo>
                    <a:cubicBezTo>
                      <a:pt x="847083" y="204214"/>
                      <a:pt x="916779" y="256993"/>
                      <a:pt x="1008127" y="273909"/>
                    </a:cubicBezTo>
                    <a:lnTo>
                      <a:pt x="1008127" y="273909"/>
                    </a:lnTo>
                    <a:cubicBezTo>
                      <a:pt x="1108273" y="313832"/>
                      <a:pt x="1209771" y="349695"/>
                      <a:pt x="1313299" y="379468"/>
                    </a:cubicBezTo>
                    <a:cubicBezTo>
                      <a:pt x="1315329" y="384204"/>
                      <a:pt x="1383672" y="404504"/>
                      <a:pt x="1410738" y="421420"/>
                    </a:cubicBezTo>
                    <a:cubicBezTo>
                      <a:pt x="1498026" y="478260"/>
                      <a:pt x="1782222" y="578405"/>
                      <a:pt x="1777485" y="609531"/>
                    </a:cubicBezTo>
                    <a:cubicBezTo>
                      <a:pt x="1746359" y="681933"/>
                      <a:pt x="1708466" y="706293"/>
                      <a:pt x="1704407" y="711029"/>
                    </a:cubicBezTo>
                    <a:cubicBezTo>
                      <a:pt x="1673280" y="750952"/>
                      <a:pt x="1623208" y="775988"/>
                      <a:pt x="1612381" y="831474"/>
                    </a:cubicBezTo>
                    <a:cubicBezTo>
                      <a:pt x="1612381" y="831474"/>
                      <a:pt x="1581932" y="869367"/>
                      <a:pt x="1571105" y="891020"/>
                    </a:cubicBezTo>
                    <a:cubicBezTo>
                      <a:pt x="1531183" y="964775"/>
                      <a:pt x="1489230" y="1037177"/>
                      <a:pt x="1439834" y="1104843"/>
                    </a:cubicBezTo>
                    <a:cubicBezTo>
                      <a:pt x="1439834" y="1104843"/>
                      <a:pt x="1439834" y="1104843"/>
                      <a:pt x="1439834" y="1104843"/>
                    </a:cubicBezTo>
                    <a:cubicBezTo>
                      <a:pt x="1439834" y="1104843"/>
                      <a:pt x="1439834" y="1104843"/>
                      <a:pt x="1439834" y="1104843"/>
                    </a:cubicBezTo>
                    <a:cubicBezTo>
                      <a:pt x="1418858" y="1125819"/>
                      <a:pt x="1376228" y="1130556"/>
                      <a:pt x="1388408" y="1175215"/>
                    </a:cubicBezTo>
                    <a:cubicBezTo>
                      <a:pt x="1388408" y="1175215"/>
                      <a:pt x="1388408" y="1175215"/>
                      <a:pt x="1388408" y="1175215"/>
                    </a:cubicBezTo>
                    <a:cubicBezTo>
                      <a:pt x="1388408" y="1175215"/>
                      <a:pt x="1388408" y="1175215"/>
                      <a:pt x="1388408" y="1175215"/>
                    </a:cubicBezTo>
                    <a:cubicBezTo>
                      <a:pt x="1389762" y="1177922"/>
                      <a:pt x="1390438" y="1180628"/>
                      <a:pt x="1390438" y="1183335"/>
                    </a:cubicBezTo>
                    <a:cubicBezTo>
                      <a:pt x="1385025" y="1189425"/>
                      <a:pt x="1376228" y="1197545"/>
                      <a:pt x="1374875" y="1200252"/>
                    </a:cubicBezTo>
                    <a:cubicBezTo>
                      <a:pt x="1364049" y="1222581"/>
                      <a:pt x="1349162" y="1207018"/>
                      <a:pt x="1324126" y="1236791"/>
                    </a:cubicBezTo>
                    <a:cubicBezTo>
                      <a:pt x="1293000" y="1278744"/>
                      <a:pt x="1251047" y="1307163"/>
                      <a:pt x="1203681" y="1327463"/>
                    </a:cubicBezTo>
                    <a:cubicBezTo>
                      <a:pt x="1130602" y="1360619"/>
                      <a:pt x="1102859" y="1425578"/>
                      <a:pt x="1085266" y="1497304"/>
                    </a:cubicBezTo>
                    <a:cubicBezTo>
                      <a:pt x="1067673" y="1560909"/>
                      <a:pt x="1065643" y="1701654"/>
                      <a:pt x="1005421" y="1774056"/>
                    </a:cubicBezTo>
                    <a:cubicBezTo>
                      <a:pt x="1005421" y="1774056"/>
                      <a:pt x="1005421" y="1774056"/>
                      <a:pt x="1005421" y="1774056"/>
                    </a:cubicBezTo>
                    <a:cubicBezTo>
                      <a:pt x="1005421" y="1774056"/>
                      <a:pt x="1005421" y="1774056"/>
                      <a:pt x="1005421" y="1774056"/>
                    </a:cubicBezTo>
                    <a:cubicBezTo>
                      <a:pt x="987828" y="1793002"/>
                      <a:pt x="970911" y="1811949"/>
                      <a:pt x="952642" y="1830218"/>
                    </a:cubicBezTo>
                    <a:cubicBezTo>
                      <a:pt x="893096" y="1889764"/>
                      <a:pt x="859263" y="1970286"/>
                      <a:pt x="794981" y="2026448"/>
                    </a:cubicBezTo>
                    <a:cubicBezTo>
                      <a:pt x="776035" y="2040658"/>
                      <a:pt x="759118" y="2056898"/>
                      <a:pt x="734759" y="2065695"/>
                    </a:cubicBezTo>
                    <a:cubicBezTo>
                      <a:pt x="696866" y="2079228"/>
                      <a:pt x="667770" y="2105617"/>
                      <a:pt x="650853" y="2144187"/>
                    </a:cubicBezTo>
                    <a:cubicBezTo>
                      <a:pt x="637320" y="2153660"/>
                      <a:pt x="624464" y="2163133"/>
                      <a:pt x="610930" y="2171930"/>
                    </a:cubicBezTo>
                    <a:cubicBezTo>
                      <a:pt x="589954" y="2187493"/>
                      <a:pt x="583188" y="2190876"/>
                      <a:pt x="566271" y="2206439"/>
                    </a:cubicBezTo>
                    <a:cubicBezTo>
                      <a:pt x="516199" y="2252452"/>
                      <a:pt x="462066" y="2314704"/>
                      <a:pt x="430263" y="2381693"/>
                    </a:cubicBezTo>
                    <a:cubicBezTo>
                      <a:pt x="395754" y="2443945"/>
                      <a:pt x="368011" y="2504168"/>
                      <a:pt x="333502" y="2566420"/>
                    </a:cubicBezTo>
                    <a:cubicBezTo>
                      <a:pt x="303052" y="2635439"/>
                      <a:pt x="213733" y="2811370"/>
                      <a:pt x="174487" y="2816106"/>
                    </a:cubicBezTo>
                    <a:cubicBezTo>
                      <a:pt x="174487" y="2816106"/>
                      <a:pt x="160278" y="2815429"/>
                      <a:pt x="128475" y="2819489"/>
                    </a:cubicBezTo>
                    <a:cubicBezTo>
                      <a:pt x="94642" y="2824226"/>
                      <a:pt x="58103" y="2807986"/>
                      <a:pt x="29006" y="2834376"/>
                    </a:cubicBezTo>
                    <a:cubicBezTo>
                      <a:pt x="29006" y="2834376"/>
                      <a:pt x="17503" y="2836406"/>
                      <a:pt x="17503" y="2836406"/>
                    </a:cubicBezTo>
                    <a:cubicBezTo>
                      <a:pt x="9383" y="2837759"/>
                      <a:pt x="3970" y="2835052"/>
                      <a:pt x="1940" y="2841142"/>
                    </a:cubicBezTo>
                    <a:cubicBezTo>
                      <a:pt x="-8886" y="2959557"/>
                      <a:pt x="29006" y="3048199"/>
                      <a:pt x="31713" y="3159171"/>
                    </a:cubicBezTo>
                    <a:cubicBezTo>
                      <a:pt x="33066" y="3167967"/>
                      <a:pt x="43216" y="3249166"/>
                      <a:pt x="60809" y="3276909"/>
                    </a:cubicBezTo>
                    <a:cubicBezTo>
                      <a:pt x="60809" y="3276909"/>
                      <a:pt x="60809" y="3276909"/>
                      <a:pt x="60809" y="3276909"/>
                    </a:cubicBezTo>
                    <a:cubicBezTo>
                      <a:pt x="81786" y="3320215"/>
                      <a:pt x="112235" y="3356078"/>
                      <a:pt x="123738" y="3372317"/>
                    </a:cubicBezTo>
                    <a:cubicBezTo>
                      <a:pt x="136595" y="3387204"/>
                      <a:pt x="168397" y="3389910"/>
                      <a:pt x="189374" y="3368934"/>
                    </a:cubicBezTo>
                    <a:cubicBezTo>
                      <a:pt x="189374" y="3368934"/>
                      <a:pt x="189374" y="3368934"/>
                      <a:pt x="189374" y="3368934"/>
                    </a:cubicBezTo>
                    <a:cubicBezTo>
                      <a:pt x="189374" y="3368934"/>
                      <a:pt x="189374" y="3368934"/>
                      <a:pt x="189374" y="3368934"/>
                    </a:cubicBezTo>
                    <a:cubicBezTo>
                      <a:pt x="189374" y="3368934"/>
                      <a:pt x="189374" y="3368934"/>
                      <a:pt x="189374" y="3368934"/>
                    </a:cubicBezTo>
                    <a:cubicBezTo>
                      <a:pt x="189374" y="3368934"/>
                      <a:pt x="189374" y="3368934"/>
                      <a:pt x="189374" y="3368934"/>
                    </a:cubicBezTo>
                    <a:cubicBezTo>
                      <a:pt x="219823" y="3312095"/>
                      <a:pt x="196817" y="3243076"/>
                      <a:pt x="229297" y="3186237"/>
                    </a:cubicBezTo>
                    <a:cubicBezTo>
                      <a:pt x="250950" y="3172704"/>
                      <a:pt x="250950" y="3153757"/>
                      <a:pt x="242830" y="3132781"/>
                    </a:cubicBezTo>
                    <a:cubicBezTo>
                      <a:pt x="263129" y="3018426"/>
                      <a:pt x="273279" y="3007600"/>
                      <a:pt x="374778" y="2987977"/>
                    </a:cubicBezTo>
                    <a:cubicBezTo>
                      <a:pt x="374778" y="2987977"/>
                      <a:pt x="374778" y="2987977"/>
                      <a:pt x="374778" y="2987977"/>
                    </a:cubicBezTo>
                    <a:cubicBezTo>
                      <a:pt x="379514" y="2988653"/>
                      <a:pt x="383574" y="2990007"/>
                      <a:pt x="388311" y="2990683"/>
                    </a:cubicBezTo>
                    <a:cubicBezTo>
                      <a:pt x="396431" y="2991360"/>
                      <a:pt x="384927" y="2947377"/>
                      <a:pt x="367334" y="2945348"/>
                    </a:cubicBezTo>
                    <a:cubicBezTo>
                      <a:pt x="296285" y="2938581"/>
                      <a:pt x="331472" y="2906778"/>
                      <a:pt x="346358" y="2874975"/>
                    </a:cubicBezTo>
                    <a:cubicBezTo>
                      <a:pt x="369364" y="2822873"/>
                      <a:pt x="409287" y="2781597"/>
                      <a:pt x="439060" y="2734231"/>
                    </a:cubicBezTo>
                    <a:lnTo>
                      <a:pt x="439060" y="2734231"/>
                    </a:lnTo>
                    <a:cubicBezTo>
                      <a:pt x="478983" y="2682805"/>
                      <a:pt x="518905" y="2630702"/>
                      <a:pt x="558828" y="2578600"/>
                    </a:cubicBezTo>
                    <a:cubicBezTo>
                      <a:pt x="558828" y="2578600"/>
                      <a:pt x="707016" y="2394549"/>
                      <a:pt x="808514" y="2329591"/>
                    </a:cubicBezTo>
                    <a:cubicBezTo>
                      <a:pt x="862647" y="2313351"/>
                      <a:pt x="917456" y="2276135"/>
                      <a:pt x="953995" y="2247715"/>
                    </a:cubicBezTo>
                    <a:cubicBezTo>
                      <a:pt x="1031810" y="2211176"/>
                      <a:pt x="1098123" y="2159073"/>
                      <a:pt x="1151579" y="2091407"/>
                    </a:cubicBezTo>
                    <a:cubicBezTo>
                      <a:pt x="1151579" y="2091407"/>
                      <a:pt x="1151579" y="2091407"/>
                      <a:pt x="1151579" y="2091407"/>
                    </a:cubicBezTo>
                    <a:cubicBezTo>
                      <a:pt x="1151579" y="2091407"/>
                      <a:pt x="1151579" y="2091407"/>
                      <a:pt x="1151579" y="2091407"/>
                    </a:cubicBezTo>
                    <a:cubicBezTo>
                      <a:pt x="1258490" y="1998029"/>
                      <a:pt x="1364725" y="1903974"/>
                      <a:pt x="1443894" y="1784206"/>
                    </a:cubicBezTo>
                    <a:cubicBezTo>
                      <a:pt x="1462840" y="1755786"/>
                      <a:pt x="1483817" y="1746313"/>
                      <a:pt x="1519003" y="1746990"/>
                    </a:cubicBezTo>
                    <a:cubicBezTo>
                      <a:pt x="1651627" y="1751050"/>
                      <a:pt x="1784929" y="1759169"/>
                      <a:pt x="1916877" y="1736840"/>
                    </a:cubicBezTo>
                    <a:cubicBezTo>
                      <a:pt x="1916877" y="1736840"/>
                      <a:pt x="1916877" y="1736840"/>
                      <a:pt x="1916877" y="1736840"/>
                    </a:cubicBezTo>
                    <a:lnTo>
                      <a:pt x="1916877" y="1736840"/>
                    </a:lnTo>
                    <a:cubicBezTo>
                      <a:pt x="1916877" y="1736840"/>
                      <a:pt x="1916877" y="1736840"/>
                      <a:pt x="1916877" y="1736840"/>
                    </a:cubicBezTo>
                    <a:cubicBezTo>
                      <a:pt x="1916877" y="1736840"/>
                      <a:pt x="1916877" y="1736840"/>
                      <a:pt x="1916877" y="1736840"/>
                    </a:cubicBezTo>
                    <a:lnTo>
                      <a:pt x="1916877" y="1736840"/>
                    </a:lnTo>
                    <a:cubicBezTo>
                      <a:pt x="1949356" y="1736840"/>
                      <a:pt x="1981835" y="1736840"/>
                      <a:pt x="2014992" y="1736840"/>
                    </a:cubicBezTo>
                    <a:cubicBezTo>
                      <a:pt x="2044764" y="1736840"/>
                      <a:pt x="2049501" y="1749696"/>
                      <a:pt x="2033938" y="1772702"/>
                    </a:cubicBezTo>
                    <a:cubicBezTo>
                      <a:pt x="1959506" y="1882321"/>
                      <a:pt x="1939206" y="2014945"/>
                      <a:pt x="1876277" y="2129300"/>
                    </a:cubicBezTo>
                    <a:cubicBezTo>
                      <a:pt x="1847858" y="2186139"/>
                      <a:pt x="1807258" y="2235535"/>
                      <a:pt x="1803875" y="2301171"/>
                    </a:cubicBezTo>
                    <a:cubicBezTo>
                      <a:pt x="1803875" y="2301171"/>
                      <a:pt x="1803875" y="2301171"/>
                      <a:pt x="1803875" y="2301171"/>
                    </a:cubicBezTo>
                    <a:cubicBezTo>
                      <a:pt x="1745682" y="2314027"/>
                      <a:pt x="1697640" y="2355303"/>
                      <a:pt x="1635388" y="2355980"/>
                    </a:cubicBezTo>
                    <a:cubicBezTo>
                      <a:pt x="1635388" y="2355980"/>
                      <a:pt x="1635388" y="2355980"/>
                      <a:pt x="1635388" y="2355980"/>
                    </a:cubicBezTo>
                    <a:cubicBezTo>
                      <a:pt x="1635388" y="2355980"/>
                      <a:pt x="1635388" y="2355980"/>
                      <a:pt x="1635388" y="2355980"/>
                    </a:cubicBezTo>
                    <a:cubicBezTo>
                      <a:pt x="1632004" y="2355303"/>
                      <a:pt x="1595465" y="2362747"/>
                      <a:pt x="1598172" y="2383046"/>
                    </a:cubicBezTo>
                    <a:cubicBezTo>
                      <a:pt x="1599525" y="2395903"/>
                      <a:pt x="1634711" y="2448682"/>
                      <a:pt x="1651627" y="2462892"/>
                    </a:cubicBezTo>
                    <a:cubicBezTo>
                      <a:pt x="1651627" y="2462892"/>
                      <a:pt x="1656364" y="2458832"/>
                      <a:pt x="1656364" y="2458832"/>
                    </a:cubicBezTo>
                    <a:cubicBezTo>
                      <a:pt x="1656364" y="2458832"/>
                      <a:pt x="1657041" y="2458832"/>
                      <a:pt x="1657041" y="2458832"/>
                    </a:cubicBezTo>
                    <a:cubicBezTo>
                      <a:pt x="1655011" y="2460185"/>
                      <a:pt x="1653657" y="2461538"/>
                      <a:pt x="1651627" y="2462215"/>
                    </a:cubicBezTo>
                    <a:cubicBezTo>
                      <a:pt x="1659747" y="2504844"/>
                      <a:pt x="1688843" y="2533264"/>
                      <a:pt x="1718616" y="2561683"/>
                    </a:cubicBezTo>
                    <a:cubicBezTo>
                      <a:pt x="1718616" y="2561683"/>
                      <a:pt x="1718616" y="2561683"/>
                      <a:pt x="1718616" y="2561683"/>
                    </a:cubicBezTo>
                    <a:cubicBezTo>
                      <a:pt x="1744329" y="2594840"/>
                      <a:pt x="1769365" y="2627319"/>
                      <a:pt x="1795078" y="2660475"/>
                    </a:cubicBezTo>
                    <a:cubicBezTo>
                      <a:pt x="1837031" y="2728141"/>
                      <a:pt x="1874247" y="2799866"/>
                      <a:pt x="1956799" y="2828286"/>
                    </a:cubicBezTo>
                    <a:cubicBezTo>
                      <a:pt x="1956799" y="2828286"/>
                      <a:pt x="1956799" y="2828286"/>
                      <a:pt x="1956799" y="2828286"/>
                    </a:cubicBezTo>
                    <a:cubicBezTo>
                      <a:pt x="1956799" y="2828286"/>
                      <a:pt x="1956799" y="2828286"/>
                      <a:pt x="1956799" y="2828286"/>
                    </a:cubicBezTo>
                    <a:cubicBezTo>
                      <a:pt x="1964919" y="2828286"/>
                      <a:pt x="1973716" y="2828286"/>
                      <a:pt x="1981835" y="2828286"/>
                    </a:cubicBezTo>
                    <a:cubicBezTo>
                      <a:pt x="1987249" y="2762650"/>
                      <a:pt x="1952739" y="2705135"/>
                      <a:pt x="1942589" y="2642882"/>
                    </a:cubicBezTo>
                    <a:cubicBezTo>
                      <a:pt x="1949356" y="2612433"/>
                      <a:pt x="1940560" y="2584013"/>
                      <a:pt x="1930410" y="2555594"/>
                    </a:cubicBezTo>
                    <a:cubicBezTo>
                      <a:pt x="1930410" y="2555594"/>
                      <a:pt x="1930410" y="2555594"/>
                      <a:pt x="1930410" y="2555594"/>
                    </a:cubicBezTo>
                    <a:cubicBezTo>
                      <a:pt x="1927703" y="2484545"/>
                      <a:pt x="1941236" y="2420939"/>
                      <a:pt x="2006872" y="2380340"/>
                    </a:cubicBezTo>
                    <a:cubicBezTo>
                      <a:pt x="2006872" y="2380340"/>
                      <a:pt x="2006872" y="2380340"/>
                      <a:pt x="2006872" y="2380340"/>
                    </a:cubicBezTo>
                    <a:cubicBezTo>
                      <a:pt x="2006872" y="2380340"/>
                      <a:pt x="2006872" y="2380340"/>
                      <a:pt x="2006872" y="2380340"/>
                    </a:cubicBezTo>
                    <a:cubicBezTo>
                      <a:pt x="2025142" y="2366807"/>
                      <a:pt x="2029201" y="2347860"/>
                      <a:pt x="2004165" y="2344477"/>
                    </a:cubicBezTo>
                    <a:cubicBezTo>
                      <a:pt x="1938529" y="2336357"/>
                      <a:pt x="1967626" y="2306584"/>
                      <a:pt x="1985219" y="2277488"/>
                    </a:cubicBezTo>
                    <a:cubicBezTo>
                      <a:pt x="1996045" y="2259218"/>
                      <a:pt x="2009578" y="2242302"/>
                      <a:pt x="2006872" y="2218619"/>
                    </a:cubicBezTo>
                    <a:cubicBezTo>
                      <a:pt x="2006872" y="2218619"/>
                      <a:pt x="2006872" y="2218619"/>
                      <a:pt x="2006872" y="2218619"/>
                    </a:cubicBezTo>
                    <a:cubicBezTo>
                      <a:pt x="2006872" y="2218619"/>
                      <a:pt x="2006872" y="2218619"/>
                      <a:pt x="2006872" y="2218619"/>
                    </a:cubicBezTo>
                    <a:cubicBezTo>
                      <a:pt x="2097544" y="2106294"/>
                      <a:pt x="2193629" y="1998706"/>
                      <a:pt x="2270091" y="1875554"/>
                    </a:cubicBezTo>
                    <a:cubicBezTo>
                      <a:pt x="2284977" y="1828865"/>
                      <a:pt x="2322870" y="1797739"/>
                      <a:pt x="2349936" y="1759169"/>
                    </a:cubicBezTo>
                    <a:cubicBezTo>
                      <a:pt x="2437225" y="1633311"/>
                      <a:pt x="2416249" y="1561586"/>
                      <a:pt x="2274151" y="1507453"/>
                    </a:cubicBezTo>
                    <a:cubicBezTo>
                      <a:pt x="2274151" y="1507453"/>
                      <a:pt x="2274151" y="1507453"/>
                      <a:pt x="2274151" y="1507453"/>
                    </a:cubicBezTo>
                    <a:cubicBezTo>
                      <a:pt x="2274151" y="1507453"/>
                      <a:pt x="2274151" y="1507453"/>
                      <a:pt x="2274151" y="1507453"/>
                    </a:cubicBezTo>
                    <a:cubicBezTo>
                      <a:pt x="2268738" y="1500687"/>
                      <a:pt x="2054914" y="1406632"/>
                      <a:pt x="1945296" y="1388362"/>
                    </a:cubicBezTo>
                    <a:cubicBezTo>
                      <a:pt x="1874247" y="1376859"/>
                      <a:pt x="1799815" y="1380919"/>
                      <a:pt x="1732149" y="1349792"/>
                    </a:cubicBezTo>
                    <a:cubicBezTo>
                      <a:pt x="1733503" y="1315960"/>
                      <a:pt x="1763276" y="1312576"/>
                      <a:pt x="1784252" y="1299720"/>
                    </a:cubicBezTo>
                    <a:cubicBezTo>
                      <a:pt x="1818085" y="1278744"/>
                      <a:pt x="1864097" y="1272654"/>
                      <a:pt x="1879660" y="1227318"/>
                    </a:cubicBezTo>
                    <a:cubicBezTo>
                      <a:pt x="1879660" y="1227318"/>
                      <a:pt x="1879660" y="1227318"/>
                      <a:pt x="1879660" y="1227318"/>
                    </a:cubicBezTo>
                    <a:cubicBezTo>
                      <a:pt x="1891164" y="1217845"/>
                      <a:pt x="1902667" y="1207695"/>
                      <a:pt x="1914170" y="1197545"/>
                    </a:cubicBezTo>
                    <a:cubicBezTo>
                      <a:pt x="1914170" y="1197545"/>
                      <a:pt x="1914170" y="1197545"/>
                      <a:pt x="1914170" y="1197545"/>
                    </a:cubicBezTo>
                    <a:cubicBezTo>
                      <a:pt x="1962889" y="1181305"/>
                      <a:pt x="2016345" y="1188748"/>
                      <a:pt x="2063711" y="1167095"/>
                    </a:cubicBezTo>
                    <a:cubicBezTo>
                      <a:pt x="2063711" y="1167095"/>
                      <a:pt x="2063711" y="1167095"/>
                      <a:pt x="2063711" y="1167095"/>
                    </a:cubicBezTo>
                    <a:cubicBezTo>
                      <a:pt x="2063711" y="1167095"/>
                      <a:pt x="2063711" y="1167095"/>
                      <a:pt x="2063711" y="1167095"/>
                    </a:cubicBezTo>
                    <a:cubicBezTo>
                      <a:pt x="2111753" y="1158299"/>
                      <a:pt x="2138143" y="1125819"/>
                      <a:pt x="2155736" y="1083867"/>
                    </a:cubicBezTo>
                    <a:cubicBezTo>
                      <a:pt x="2169946" y="1050034"/>
                      <a:pt x="2190246" y="1028381"/>
                      <a:pt x="2230845" y="1037854"/>
                    </a:cubicBezTo>
                    <a:cubicBezTo>
                      <a:pt x="2280917" y="1065597"/>
                      <a:pt x="2324223" y="1100783"/>
                      <a:pt x="2364146" y="1141383"/>
                    </a:cubicBezTo>
                    <a:cubicBezTo>
                      <a:pt x="2459555" y="1240851"/>
                      <a:pt x="2573233" y="1313930"/>
                      <a:pt x="2697738" y="1371446"/>
                    </a:cubicBezTo>
                    <a:cubicBezTo>
                      <a:pt x="2697738" y="1371446"/>
                      <a:pt x="2697738" y="1371446"/>
                      <a:pt x="2697738" y="1371446"/>
                    </a:cubicBezTo>
                    <a:cubicBezTo>
                      <a:pt x="2697738" y="1371446"/>
                      <a:pt x="2697738" y="1371446"/>
                      <a:pt x="2697738" y="1371446"/>
                    </a:cubicBezTo>
                    <a:cubicBezTo>
                      <a:pt x="2758637" y="1407308"/>
                      <a:pt x="2795853" y="1394452"/>
                      <a:pt x="2827655" y="1326786"/>
                    </a:cubicBezTo>
                    <a:cubicBezTo>
                      <a:pt x="2837129" y="1271977"/>
                      <a:pt x="2919004" y="1056124"/>
                      <a:pt x="2931184" y="997255"/>
                    </a:cubicBezTo>
                    <a:lnTo>
                      <a:pt x="2931184" y="997255"/>
                    </a:lnTo>
                    <a:lnTo>
                      <a:pt x="2931184" y="997255"/>
                    </a:lnTo>
                    <a:cubicBezTo>
                      <a:pt x="2946070" y="942446"/>
                      <a:pt x="2969753" y="824031"/>
                      <a:pt x="2969753" y="824031"/>
                    </a:cubicBezTo>
                    <a:cubicBezTo>
                      <a:pt x="2979226" y="790198"/>
                      <a:pt x="3013059" y="728622"/>
                      <a:pt x="3015766" y="692083"/>
                    </a:cubicBezTo>
                    <a:cubicBezTo>
                      <a:pt x="3022532" y="664340"/>
                      <a:pt x="3023209" y="646070"/>
                      <a:pt x="3023209" y="632537"/>
                    </a:cubicBezTo>
                    <a:cubicBezTo>
                      <a:pt x="3023886" y="616974"/>
                      <a:pt x="3002233" y="604118"/>
                      <a:pt x="3002233" y="604118"/>
                    </a:cubicBezTo>
                    <a:close/>
                    <a:moveTo>
                      <a:pt x="1985219" y="1663084"/>
                    </a:moveTo>
                    <a:cubicBezTo>
                      <a:pt x="1985219" y="1663084"/>
                      <a:pt x="1985219" y="1663084"/>
                      <a:pt x="1985219" y="1663084"/>
                    </a:cubicBezTo>
                    <a:cubicBezTo>
                      <a:pt x="1985219" y="1663084"/>
                      <a:pt x="1984542" y="1663084"/>
                      <a:pt x="1985219" y="1663084"/>
                    </a:cubicBezTo>
                    <a:cubicBezTo>
                      <a:pt x="1984542" y="1663084"/>
                      <a:pt x="1984542" y="1663084"/>
                      <a:pt x="1985219" y="1663084"/>
                    </a:cubicBezTo>
                    <a:cubicBezTo>
                      <a:pt x="1984542" y="1663084"/>
                      <a:pt x="1985219" y="1663084"/>
                      <a:pt x="1985219" y="1663084"/>
                    </a:cubicBezTo>
                    <a:close/>
                    <a:moveTo>
                      <a:pt x="2294451" y="413977"/>
                    </a:moveTo>
                    <a:cubicBezTo>
                      <a:pt x="2280241" y="426157"/>
                      <a:pt x="2341816" y="341575"/>
                      <a:pt x="2366853" y="330749"/>
                    </a:cubicBezTo>
                    <a:cubicBezTo>
                      <a:pt x="2391889" y="319922"/>
                      <a:pt x="2424369" y="307742"/>
                      <a:pt x="2432488" y="325335"/>
                    </a:cubicBezTo>
                    <a:cubicBezTo>
                      <a:pt x="2439932" y="342252"/>
                      <a:pt x="2412189" y="338868"/>
                      <a:pt x="2387152" y="349695"/>
                    </a:cubicBezTo>
                    <a:cubicBezTo>
                      <a:pt x="2362116" y="359845"/>
                      <a:pt x="2343846" y="370671"/>
                      <a:pt x="2294451" y="413977"/>
                    </a:cubicBezTo>
                    <a:close/>
                  </a:path>
                </a:pathLst>
              </a:custGeom>
              <a:solidFill>
                <a:schemeClr val="accent2">
                  <a:alpha val="70000"/>
                </a:schemeClr>
              </a:solidFill>
              <a:ln w="67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Graphic 12">
                <a:extLst>
                  <a:ext uri="{FF2B5EF4-FFF2-40B4-BE49-F238E27FC236}">
                    <a16:creationId xmlns:a16="http://schemas.microsoft.com/office/drawing/2014/main" id="{E4FAE03E-89A0-4F19-A48C-D0A485AED1D5}"/>
                  </a:ext>
                </a:extLst>
              </p:cNvPr>
              <p:cNvSpPr/>
              <p:nvPr/>
            </p:nvSpPr>
            <p:spPr>
              <a:xfrm rot="20979654" flipH="1">
                <a:off x="4954028" y="-2577579"/>
                <a:ext cx="5544811" cy="6969085"/>
              </a:xfrm>
              <a:custGeom>
                <a:avLst/>
                <a:gdLst>
                  <a:gd name="connsiteX0" fmla="*/ 5056453 w 5075311"/>
                  <a:gd name="connsiteY0" fmla="*/ 5614820 h 6378986"/>
                  <a:gd name="connsiteX1" fmla="*/ 4947404 w 5075311"/>
                  <a:gd name="connsiteY1" fmla="*/ 5571364 h 6378986"/>
                  <a:gd name="connsiteX2" fmla="*/ 4861312 w 5075311"/>
                  <a:gd name="connsiteY2" fmla="*/ 5615640 h 6378986"/>
                  <a:gd name="connsiteX3" fmla="*/ 4684209 w 5075311"/>
                  <a:gd name="connsiteY3" fmla="*/ 5686973 h 6378986"/>
                  <a:gd name="connsiteX4" fmla="*/ 4430853 w 5075311"/>
                  <a:gd name="connsiteY4" fmla="*/ 5707471 h 6378986"/>
                  <a:gd name="connsiteX5" fmla="*/ 4398876 w 5075311"/>
                  <a:gd name="connsiteY5" fmla="*/ 5706651 h 6378986"/>
                  <a:gd name="connsiteX6" fmla="*/ 4334103 w 5075311"/>
                  <a:gd name="connsiteY6" fmla="*/ 5658276 h 6378986"/>
                  <a:gd name="connsiteX7" fmla="*/ 4280808 w 5075311"/>
                  <a:gd name="connsiteY7" fmla="*/ 5521349 h 6378986"/>
                  <a:gd name="connsiteX8" fmla="*/ 4194716 w 5075311"/>
                  <a:gd name="connsiteY8" fmla="*/ 5275372 h 6378986"/>
                  <a:gd name="connsiteX9" fmla="*/ 4032372 w 5075311"/>
                  <a:gd name="connsiteY9" fmla="*/ 4761282 h 6378986"/>
                  <a:gd name="connsiteX10" fmla="*/ 4002854 w 5075311"/>
                  <a:gd name="connsiteY10" fmla="*/ 4551382 h 6378986"/>
                  <a:gd name="connsiteX11" fmla="*/ 3934801 w 5075311"/>
                  <a:gd name="connsiteY11" fmla="*/ 4289828 h 6378986"/>
                  <a:gd name="connsiteX12" fmla="*/ 3801974 w 5075311"/>
                  <a:gd name="connsiteY12" fmla="*/ 4074188 h 6378986"/>
                  <a:gd name="connsiteX13" fmla="*/ 3606833 w 5075311"/>
                  <a:gd name="connsiteY13" fmla="*/ 3670787 h 6378986"/>
                  <a:gd name="connsiteX14" fmla="*/ 3358396 w 5075311"/>
                  <a:gd name="connsiteY14" fmla="*/ 3292803 h 6378986"/>
                  <a:gd name="connsiteX15" fmla="*/ 3307562 w 5075311"/>
                  <a:gd name="connsiteY15" fmla="*/ 3228029 h 6378986"/>
                  <a:gd name="connsiteX16" fmla="*/ 3282964 w 5075311"/>
                  <a:gd name="connsiteY16" fmla="*/ 3143578 h 6378986"/>
                  <a:gd name="connsiteX17" fmla="*/ 3320680 w 5075311"/>
                  <a:gd name="connsiteY17" fmla="*/ 3009930 h 6378986"/>
                  <a:gd name="connsiteX18" fmla="*/ 3393653 w 5075311"/>
                  <a:gd name="connsiteY18" fmla="*/ 2678682 h 6378986"/>
                  <a:gd name="connsiteX19" fmla="*/ 3406772 w 5075311"/>
                  <a:gd name="connsiteY19" fmla="*/ 2467143 h 6378986"/>
                  <a:gd name="connsiteX20" fmla="*/ 3482205 w 5075311"/>
                  <a:gd name="connsiteY20" fmla="*/ 2043243 h 6378986"/>
                  <a:gd name="connsiteX21" fmla="*/ 3495323 w 5075311"/>
                  <a:gd name="connsiteY21" fmla="*/ 2008807 h 6378986"/>
                  <a:gd name="connsiteX22" fmla="*/ 3542059 w 5075311"/>
                  <a:gd name="connsiteY22" fmla="*/ 2009627 h 6378986"/>
                  <a:gd name="connsiteX23" fmla="*/ 3561737 w 5075311"/>
                  <a:gd name="connsiteY23" fmla="*/ 2055542 h 6378986"/>
                  <a:gd name="connsiteX24" fmla="*/ 3672426 w 5075311"/>
                  <a:gd name="connsiteY24" fmla="*/ 2252323 h 6378986"/>
                  <a:gd name="connsiteX25" fmla="*/ 3824931 w 5075311"/>
                  <a:gd name="connsiteY25" fmla="*/ 2322017 h 6378986"/>
                  <a:gd name="connsiteX26" fmla="*/ 3904464 w 5075311"/>
                  <a:gd name="connsiteY26" fmla="*/ 2292499 h 6378986"/>
                  <a:gd name="connsiteX27" fmla="*/ 3992196 w 5075311"/>
                  <a:gd name="connsiteY27" fmla="*/ 2211327 h 6378986"/>
                  <a:gd name="connsiteX28" fmla="*/ 4079107 w 5075311"/>
                  <a:gd name="connsiteY28" fmla="*/ 2100638 h 6378986"/>
                  <a:gd name="connsiteX29" fmla="*/ 4270969 w 5075311"/>
                  <a:gd name="connsiteY29" fmla="*/ 1850562 h 6378986"/>
                  <a:gd name="connsiteX30" fmla="*/ 4418555 w 5075311"/>
                  <a:gd name="connsiteY30" fmla="*/ 1652141 h 6378986"/>
                  <a:gd name="connsiteX31" fmla="*/ 4386578 w 5075311"/>
                  <a:gd name="connsiteY31" fmla="*/ 1506195 h 6378986"/>
                  <a:gd name="connsiteX32" fmla="*/ 4173398 w 5075311"/>
                  <a:gd name="connsiteY32" fmla="*/ 1466839 h 6378986"/>
                  <a:gd name="connsiteX33" fmla="*/ 4124203 w 5075311"/>
                  <a:gd name="connsiteY33" fmla="*/ 1560310 h 6378986"/>
                  <a:gd name="connsiteX34" fmla="*/ 4144701 w 5075311"/>
                  <a:gd name="connsiteY34" fmla="*/ 1697237 h 6378986"/>
                  <a:gd name="connsiteX35" fmla="*/ 4102885 w 5075311"/>
                  <a:gd name="connsiteY35" fmla="*/ 1797267 h 6378986"/>
                  <a:gd name="connsiteX36" fmla="*/ 4060249 w 5075311"/>
                  <a:gd name="connsiteY36" fmla="*/ 1831704 h 6378986"/>
                  <a:gd name="connsiteX37" fmla="*/ 3957759 w 5075311"/>
                  <a:gd name="connsiteY37" fmla="*/ 1914516 h 6378986"/>
                  <a:gd name="connsiteX38" fmla="*/ 3900364 w 5075311"/>
                  <a:gd name="connsiteY38" fmla="*/ 1953052 h 6378986"/>
                  <a:gd name="connsiteX39" fmla="*/ 3833131 w 5075311"/>
                  <a:gd name="connsiteY39" fmla="*/ 1925995 h 6378986"/>
                  <a:gd name="connsiteX40" fmla="*/ 3818372 w 5075311"/>
                  <a:gd name="connsiteY40" fmla="*/ 1894838 h 6378986"/>
                  <a:gd name="connsiteX41" fmla="*/ 3641269 w 5075311"/>
                  <a:gd name="connsiteY41" fmla="*/ 1451260 h 6378986"/>
                  <a:gd name="connsiteX42" fmla="*/ 3388734 w 5075311"/>
                  <a:gd name="connsiteY42" fmla="*/ 1191345 h 6378986"/>
                  <a:gd name="connsiteX43" fmla="*/ 3334619 w 5075311"/>
                  <a:gd name="connsiteY43" fmla="*/ 1166748 h 6378986"/>
                  <a:gd name="connsiteX44" fmla="*/ 3306742 w 5075311"/>
                  <a:gd name="connsiteY44" fmla="*/ 1146250 h 6378986"/>
                  <a:gd name="connsiteX45" fmla="*/ 3297722 w 5075311"/>
                  <a:gd name="connsiteY45" fmla="*/ 1126572 h 6378986"/>
                  <a:gd name="connsiteX46" fmla="*/ 3323960 w 5075311"/>
                  <a:gd name="connsiteY46" fmla="*/ 979806 h 6378986"/>
                  <a:gd name="connsiteX47" fmla="*/ 3387914 w 5075311"/>
                  <a:gd name="connsiteY47" fmla="*/ 916672 h 6378986"/>
                  <a:gd name="connsiteX48" fmla="*/ 3491224 w 5075311"/>
                  <a:gd name="connsiteY48" fmla="*/ 901913 h 6378986"/>
                  <a:gd name="connsiteX49" fmla="*/ 3556817 w 5075311"/>
                  <a:gd name="connsiteY49" fmla="*/ 836320 h 6378986"/>
                  <a:gd name="connsiteX50" fmla="*/ 3569116 w 5075311"/>
                  <a:gd name="connsiteY50" fmla="*/ 733009 h 6378986"/>
                  <a:gd name="connsiteX51" fmla="*/ 3578135 w 5075311"/>
                  <a:gd name="connsiteY51" fmla="*/ 678075 h 6378986"/>
                  <a:gd name="connsiteX52" fmla="*/ 3612572 w 5075311"/>
                  <a:gd name="connsiteY52" fmla="*/ 621500 h 6378986"/>
                  <a:gd name="connsiteX53" fmla="*/ 3629790 w 5075311"/>
                  <a:gd name="connsiteY53" fmla="*/ 568205 h 6378986"/>
                  <a:gd name="connsiteX54" fmla="*/ 3613392 w 5075311"/>
                  <a:gd name="connsiteY54" fmla="*/ 542788 h 6378986"/>
                  <a:gd name="connsiteX55" fmla="*/ 3578135 w 5075311"/>
                  <a:gd name="connsiteY55" fmla="*/ 387823 h 6378986"/>
                  <a:gd name="connsiteX56" fmla="*/ 3560097 w 5075311"/>
                  <a:gd name="connsiteY56" fmla="*/ 277133 h 6378986"/>
                  <a:gd name="connsiteX57" fmla="*/ 3479745 w 5075311"/>
                  <a:gd name="connsiteY57" fmla="*/ 112329 h 6378986"/>
                  <a:gd name="connsiteX58" fmla="*/ 3435469 w 5075311"/>
                  <a:gd name="connsiteY58" fmla="*/ 66414 h 6378986"/>
                  <a:gd name="connsiteX59" fmla="*/ 3296082 w 5075311"/>
                  <a:gd name="connsiteY59" fmla="*/ 14759 h 6378986"/>
                  <a:gd name="connsiteX60" fmla="*/ 3226389 w 5075311"/>
                  <a:gd name="connsiteY60" fmla="*/ 0 h 6378986"/>
                  <a:gd name="connsiteX61" fmla="*/ 3036988 w 5075311"/>
                  <a:gd name="connsiteY61" fmla="*/ 0 h 6378986"/>
                  <a:gd name="connsiteX62" fmla="*/ 3022229 w 5075311"/>
                  <a:gd name="connsiteY62" fmla="*/ 7379 h 6378986"/>
                  <a:gd name="connsiteX63" fmla="*/ 2812329 w 5075311"/>
                  <a:gd name="connsiteY63" fmla="*/ 136107 h 6378986"/>
                  <a:gd name="connsiteX64" fmla="*/ 2760674 w 5075311"/>
                  <a:gd name="connsiteY64" fmla="*/ 166444 h 6378986"/>
                  <a:gd name="connsiteX65" fmla="*/ 2560613 w 5075311"/>
                  <a:gd name="connsiteY65" fmla="*/ 318129 h 6378986"/>
                  <a:gd name="connsiteX66" fmla="*/ 2494200 w 5075311"/>
                  <a:gd name="connsiteY66" fmla="*/ 455056 h 6378986"/>
                  <a:gd name="connsiteX67" fmla="*/ 2341694 w 5075311"/>
                  <a:gd name="connsiteY67" fmla="*/ 602642 h 6378986"/>
                  <a:gd name="connsiteX68" fmla="*/ 2313817 w 5075311"/>
                  <a:gd name="connsiteY68" fmla="*/ 619040 h 6378986"/>
                  <a:gd name="connsiteX69" fmla="*/ 2258063 w 5075311"/>
                  <a:gd name="connsiteY69" fmla="*/ 727270 h 6378986"/>
                  <a:gd name="connsiteX70" fmla="*/ 2258063 w 5075311"/>
                  <a:gd name="connsiteY70" fmla="*/ 837139 h 6378986"/>
                  <a:gd name="connsiteX71" fmla="*/ 2190829 w 5075311"/>
                  <a:gd name="connsiteY71" fmla="*/ 969967 h 6378986"/>
                  <a:gd name="connsiteX72" fmla="*/ 2167871 w 5075311"/>
                  <a:gd name="connsiteY72" fmla="*/ 994564 h 6378986"/>
                  <a:gd name="connsiteX73" fmla="*/ 2253143 w 5075311"/>
                  <a:gd name="connsiteY73" fmla="*/ 954388 h 6378986"/>
                  <a:gd name="connsiteX74" fmla="*/ 2292499 w 5075311"/>
                  <a:gd name="connsiteY74" fmla="*/ 971606 h 6378986"/>
                  <a:gd name="connsiteX75" fmla="*/ 2296599 w 5075311"/>
                  <a:gd name="connsiteY75" fmla="*/ 1008503 h 6378986"/>
                  <a:gd name="connsiteX76" fmla="*/ 2303978 w 5075311"/>
                  <a:gd name="connsiteY76" fmla="*/ 1025721 h 6378986"/>
                  <a:gd name="connsiteX77" fmla="*/ 2323656 w 5075311"/>
                  <a:gd name="connsiteY77" fmla="*/ 1019162 h 6378986"/>
                  <a:gd name="connsiteX78" fmla="*/ 2352354 w 5075311"/>
                  <a:gd name="connsiteY78" fmla="*/ 968327 h 6378986"/>
                  <a:gd name="connsiteX79" fmla="*/ 2394169 w 5075311"/>
                  <a:gd name="connsiteY79" fmla="*/ 910112 h 6378986"/>
                  <a:gd name="connsiteX80" fmla="*/ 2506499 w 5075311"/>
                  <a:gd name="connsiteY80" fmla="*/ 797783 h 6378986"/>
                  <a:gd name="connsiteX81" fmla="*/ 2526997 w 5075311"/>
                  <a:gd name="connsiteY81" fmla="*/ 775645 h 6378986"/>
                  <a:gd name="connsiteX82" fmla="*/ 2535196 w 5075311"/>
                  <a:gd name="connsiteY82" fmla="*/ 803523 h 6378986"/>
                  <a:gd name="connsiteX83" fmla="*/ 2536016 w 5075311"/>
                  <a:gd name="connsiteY83" fmla="*/ 818281 h 6378986"/>
                  <a:gd name="connsiteX84" fmla="*/ 2548315 w 5075311"/>
                  <a:gd name="connsiteY84" fmla="*/ 842059 h 6378986"/>
                  <a:gd name="connsiteX85" fmla="*/ 2565533 w 5075311"/>
                  <a:gd name="connsiteY85" fmla="*/ 819101 h 6378986"/>
                  <a:gd name="connsiteX86" fmla="*/ 2571272 w 5075311"/>
                  <a:gd name="connsiteY86" fmla="*/ 746948 h 6378986"/>
                  <a:gd name="connsiteX87" fmla="*/ 2594230 w 5075311"/>
                  <a:gd name="connsiteY87" fmla="*/ 701853 h 6378986"/>
                  <a:gd name="connsiteX88" fmla="*/ 2614728 w 5075311"/>
                  <a:gd name="connsiteY88" fmla="*/ 696933 h 6378986"/>
                  <a:gd name="connsiteX89" fmla="*/ 2619648 w 5075311"/>
                  <a:gd name="connsiteY89" fmla="*/ 714971 h 6378986"/>
                  <a:gd name="connsiteX90" fmla="*/ 2598330 w 5075311"/>
                  <a:gd name="connsiteY90" fmla="*/ 809262 h 6378986"/>
                  <a:gd name="connsiteX91" fmla="*/ 2586851 w 5075311"/>
                  <a:gd name="connsiteY91" fmla="*/ 855998 h 6378986"/>
                  <a:gd name="connsiteX92" fmla="*/ 2621288 w 5075311"/>
                  <a:gd name="connsiteY92" fmla="*/ 819101 h 6378986"/>
                  <a:gd name="connsiteX93" fmla="*/ 2718858 w 5075311"/>
                  <a:gd name="connsiteY93" fmla="*/ 656757 h 6378986"/>
                  <a:gd name="connsiteX94" fmla="*/ 2731157 w 5075311"/>
                  <a:gd name="connsiteY94" fmla="*/ 623140 h 6378986"/>
                  <a:gd name="connsiteX95" fmla="*/ 2718858 w 5075311"/>
                  <a:gd name="connsiteY95" fmla="*/ 541968 h 6378986"/>
                  <a:gd name="connsiteX96" fmla="*/ 2729517 w 5075311"/>
                  <a:gd name="connsiteY96" fmla="*/ 496052 h 6378986"/>
                  <a:gd name="connsiteX97" fmla="*/ 2733617 w 5075311"/>
                  <a:gd name="connsiteY97" fmla="*/ 478014 h 6378986"/>
                  <a:gd name="connsiteX98" fmla="*/ 2739356 w 5075311"/>
                  <a:gd name="connsiteY98" fmla="*/ 450957 h 6378986"/>
                  <a:gd name="connsiteX99" fmla="*/ 2750015 w 5075311"/>
                  <a:gd name="connsiteY99" fmla="*/ 482114 h 6378986"/>
                  <a:gd name="connsiteX100" fmla="*/ 2760674 w 5075311"/>
                  <a:gd name="connsiteY100" fmla="*/ 560826 h 6378986"/>
                  <a:gd name="connsiteX101" fmla="*/ 2868084 w 5075311"/>
                  <a:gd name="connsiteY101" fmla="*/ 724810 h 6378986"/>
                  <a:gd name="connsiteX102" fmla="*/ 2919739 w 5075311"/>
                  <a:gd name="connsiteY102" fmla="*/ 810082 h 6378986"/>
                  <a:gd name="connsiteX103" fmla="*/ 2920559 w 5075311"/>
                  <a:gd name="connsiteY103" fmla="*/ 850258 h 6378986"/>
                  <a:gd name="connsiteX104" fmla="*/ 2822168 w 5075311"/>
                  <a:gd name="connsiteY104" fmla="*/ 983085 h 6378986"/>
                  <a:gd name="connsiteX105" fmla="*/ 2750015 w 5075311"/>
                  <a:gd name="connsiteY105" fmla="*/ 1002764 h 6378986"/>
                  <a:gd name="connsiteX106" fmla="*/ 2241664 w 5075311"/>
                  <a:gd name="connsiteY106" fmla="*/ 1252020 h 6378986"/>
                  <a:gd name="connsiteX107" fmla="*/ 1972730 w 5075311"/>
                  <a:gd name="connsiteY107" fmla="*/ 1436502 h 6378986"/>
                  <a:gd name="connsiteX108" fmla="*/ 1739872 w 5075311"/>
                  <a:gd name="connsiteY108" fmla="*/ 1598026 h 6378986"/>
                  <a:gd name="connsiteX109" fmla="*/ 1699696 w 5075311"/>
                  <a:gd name="connsiteY109" fmla="*/ 1662800 h 6378986"/>
                  <a:gd name="connsiteX110" fmla="*/ 1751351 w 5075311"/>
                  <a:gd name="connsiteY110" fmla="*/ 1910416 h 6378986"/>
                  <a:gd name="connsiteX111" fmla="*/ 1864500 w 5075311"/>
                  <a:gd name="connsiteY111" fmla="*/ 2036684 h 6378986"/>
                  <a:gd name="connsiteX112" fmla="*/ 2104737 w 5075311"/>
                  <a:gd name="connsiteY112" fmla="*/ 2244944 h 6378986"/>
                  <a:gd name="connsiteX113" fmla="*/ 2253963 w 5075311"/>
                  <a:gd name="connsiteY113" fmla="*/ 2404829 h 6378986"/>
                  <a:gd name="connsiteX114" fmla="*/ 2298239 w 5075311"/>
                  <a:gd name="connsiteY114" fmla="*/ 2482721 h 6378986"/>
                  <a:gd name="connsiteX115" fmla="*/ 2383510 w 5075311"/>
                  <a:gd name="connsiteY115" fmla="*/ 2585211 h 6378986"/>
                  <a:gd name="connsiteX116" fmla="*/ 2460583 w 5075311"/>
                  <a:gd name="connsiteY116" fmla="*/ 2648345 h 6378986"/>
                  <a:gd name="connsiteX117" fmla="*/ 2495840 w 5075311"/>
                  <a:gd name="connsiteY117" fmla="*/ 2664744 h 6378986"/>
                  <a:gd name="connsiteX118" fmla="*/ 2514698 w 5075311"/>
                  <a:gd name="connsiteY118" fmla="*/ 2700820 h 6378986"/>
                  <a:gd name="connsiteX119" fmla="*/ 2452384 w 5075311"/>
                  <a:gd name="connsiteY119" fmla="*/ 2811510 h 6378986"/>
                  <a:gd name="connsiteX120" fmla="*/ 2360553 w 5075311"/>
                  <a:gd name="connsiteY120" fmla="*/ 3205072 h 6378986"/>
                  <a:gd name="connsiteX121" fmla="*/ 2401549 w 5075311"/>
                  <a:gd name="connsiteY121" fmla="*/ 3352657 h 6378986"/>
                  <a:gd name="connsiteX122" fmla="*/ 2399089 w 5075311"/>
                  <a:gd name="connsiteY122" fmla="*/ 3473186 h 6378986"/>
                  <a:gd name="connsiteX123" fmla="*/ 2285940 w 5075311"/>
                  <a:gd name="connsiteY123" fmla="*/ 3719162 h 6378986"/>
                  <a:gd name="connsiteX124" fmla="*/ 2108837 w 5075311"/>
                  <a:gd name="connsiteY124" fmla="*/ 4179138 h 6378986"/>
                  <a:gd name="connsiteX125" fmla="*/ 1962891 w 5075311"/>
                  <a:gd name="connsiteY125" fmla="*/ 4257031 h 6378986"/>
                  <a:gd name="connsiteX126" fmla="*/ 1851382 w 5075311"/>
                  <a:gd name="connsiteY126" fmla="*/ 4222594 h 6378986"/>
                  <a:gd name="connsiteX127" fmla="*/ 1555390 w 5075311"/>
                  <a:gd name="connsiteY127" fmla="*/ 4189797 h 6378986"/>
                  <a:gd name="connsiteX128" fmla="*/ 1085575 w 5075311"/>
                  <a:gd name="connsiteY128" fmla="*/ 4302126 h 6378986"/>
                  <a:gd name="connsiteX129" fmla="*/ 760887 w 5075311"/>
                  <a:gd name="connsiteY129" fmla="*/ 4345582 h 6378986"/>
                  <a:gd name="connsiteX130" fmla="*/ 701852 w 5075311"/>
                  <a:gd name="connsiteY130" fmla="*/ 4328363 h 6378986"/>
                  <a:gd name="connsiteX131" fmla="*/ 503432 w 5075311"/>
                  <a:gd name="connsiteY131" fmla="*/ 4147981 h 6378986"/>
                  <a:gd name="connsiteX132" fmla="*/ 396022 w 5075311"/>
                  <a:gd name="connsiteY132" fmla="*/ 4142241 h 6378986"/>
                  <a:gd name="connsiteX133" fmla="*/ 238597 w 5075311"/>
                  <a:gd name="connsiteY133" fmla="*/ 4365260 h 6378986"/>
                  <a:gd name="connsiteX134" fmla="*/ 212360 w 5075311"/>
                  <a:gd name="connsiteY134" fmla="*/ 4462831 h 6378986"/>
                  <a:gd name="connsiteX135" fmla="*/ 147586 w 5075311"/>
                  <a:gd name="connsiteY135" fmla="*/ 4629275 h 6378986"/>
                  <a:gd name="connsiteX136" fmla="*/ 12299 w 5075311"/>
                  <a:gd name="connsiteY136" fmla="*/ 4901488 h 6378986"/>
                  <a:gd name="connsiteX137" fmla="*/ 0 w 5075311"/>
                  <a:gd name="connsiteY137" fmla="*/ 4943304 h 6378986"/>
                  <a:gd name="connsiteX138" fmla="*/ 0 w 5075311"/>
                  <a:gd name="connsiteY138" fmla="*/ 5082691 h 6378986"/>
                  <a:gd name="connsiteX139" fmla="*/ 9839 w 5075311"/>
                  <a:gd name="connsiteY139" fmla="*/ 5112208 h 6378986"/>
                  <a:gd name="connsiteX140" fmla="*/ 38536 w 5075311"/>
                  <a:gd name="connsiteY140" fmla="*/ 5183542 h 6378986"/>
                  <a:gd name="connsiteX141" fmla="*/ 127088 w 5075311"/>
                  <a:gd name="connsiteY141" fmla="*/ 5207319 h 6378986"/>
                  <a:gd name="connsiteX142" fmla="*/ 250076 w 5075311"/>
                  <a:gd name="connsiteY142" fmla="*/ 5067932 h 6378986"/>
                  <a:gd name="connsiteX143" fmla="*/ 289432 w 5075311"/>
                  <a:gd name="connsiteY143" fmla="*/ 4994139 h 6378986"/>
                  <a:gd name="connsiteX144" fmla="*/ 570665 w 5075311"/>
                  <a:gd name="connsiteY144" fmla="*/ 4719466 h 6378986"/>
                  <a:gd name="connsiteX145" fmla="*/ 610841 w 5075311"/>
                  <a:gd name="connsiteY145" fmla="*/ 4704707 h 6378986"/>
                  <a:gd name="connsiteX146" fmla="*/ 701033 w 5075311"/>
                  <a:gd name="connsiteY146" fmla="*/ 4671091 h 6378986"/>
                  <a:gd name="connsiteX147" fmla="*/ 765806 w 5075311"/>
                  <a:gd name="connsiteY147" fmla="*/ 4639114 h 6378986"/>
                  <a:gd name="connsiteX148" fmla="*/ 1231521 w 5075311"/>
                  <a:gd name="connsiteY148" fmla="*/ 4652232 h 6378986"/>
                  <a:gd name="connsiteX149" fmla="*/ 1609505 w 5075311"/>
                  <a:gd name="connsiteY149" fmla="*/ 4651413 h 6378986"/>
                  <a:gd name="connsiteX150" fmla="*/ 1875159 w 5075311"/>
                  <a:gd name="connsiteY150" fmla="*/ 4649773 h 6378986"/>
                  <a:gd name="connsiteX151" fmla="*/ 2066201 w 5075311"/>
                  <a:gd name="connsiteY151" fmla="*/ 4686669 h 6378986"/>
                  <a:gd name="connsiteX152" fmla="*/ 2356453 w 5075311"/>
                  <a:gd name="connsiteY152" fmla="*/ 4596478 h 6378986"/>
                  <a:gd name="connsiteX153" fmla="*/ 2472062 w 5075311"/>
                  <a:gd name="connsiteY153" fmla="*/ 4459551 h 6378986"/>
                  <a:gd name="connsiteX154" fmla="*/ 2604889 w 5075311"/>
                  <a:gd name="connsiteY154" fmla="*/ 4314425 h 6378986"/>
                  <a:gd name="connsiteX155" fmla="*/ 2800030 w 5075311"/>
                  <a:gd name="connsiteY155" fmla="*/ 4102885 h 6378986"/>
                  <a:gd name="connsiteX156" fmla="*/ 2842666 w 5075311"/>
                  <a:gd name="connsiteY156" fmla="*/ 4047950 h 6378986"/>
                  <a:gd name="connsiteX157" fmla="*/ 2913179 w 5075311"/>
                  <a:gd name="connsiteY157" fmla="*/ 3937261 h 6378986"/>
                  <a:gd name="connsiteX158" fmla="*/ 2948436 w 5075311"/>
                  <a:gd name="connsiteY158" fmla="*/ 3929882 h 6378986"/>
                  <a:gd name="connsiteX159" fmla="*/ 3249347 w 5075311"/>
                  <a:gd name="connsiteY159" fmla="*/ 4220954 h 6378986"/>
                  <a:gd name="connsiteX160" fmla="*/ 3370695 w 5075311"/>
                  <a:gd name="connsiteY160" fmla="*/ 4330824 h 6378986"/>
                  <a:gd name="connsiteX161" fmla="*/ 3446948 w 5075311"/>
                  <a:gd name="connsiteY161" fmla="*/ 4401337 h 6378986"/>
                  <a:gd name="connsiteX162" fmla="*/ 3537959 w 5075311"/>
                  <a:gd name="connsiteY162" fmla="*/ 4507107 h 6378986"/>
                  <a:gd name="connsiteX163" fmla="*/ 3587154 w 5075311"/>
                  <a:gd name="connsiteY163" fmla="*/ 4595658 h 6378986"/>
                  <a:gd name="connsiteX164" fmla="*/ 3615032 w 5075311"/>
                  <a:gd name="connsiteY164" fmla="*/ 4812937 h 6378986"/>
                  <a:gd name="connsiteX165" fmla="*/ 3749499 w 5075311"/>
                  <a:gd name="connsiteY165" fmla="*/ 5286032 h 6378986"/>
                  <a:gd name="connsiteX166" fmla="*/ 3911023 w 5075311"/>
                  <a:gd name="connsiteY166" fmla="*/ 5537747 h 6378986"/>
                  <a:gd name="connsiteX167" fmla="*/ 4116823 w 5075311"/>
                  <a:gd name="connsiteY167" fmla="*/ 5896053 h 6378986"/>
                  <a:gd name="connsiteX168" fmla="*/ 4126663 w 5075311"/>
                  <a:gd name="connsiteY168" fmla="*/ 5964926 h 6378986"/>
                  <a:gd name="connsiteX169" fmla="*/ 4166839 w 5075311"/>
                  <a:gd name="connsiteY169" fmla="*/ 6146949 h 6378986"/>
                  <a:gd name="connsiteX170" fmla="*/ 4254570 w 5075311"/>
                  <a:gd name="connsiteY170" fmla="*/ 6287155 h 6378986"/>
                  <a:gd name="connsiteX171" fmla="*/ 4276708 w 5075311"/>
                  <a:gd name="connsiteY171" fmla="*/ 6334710 h 6378986"/>
                  <a:gd name="connsiteX172" fmla="*/ 4378378 w 5075311"/>
                  <a:gd name="connsiteY172" fmla="*/ 6381446 h 6378986"/>
                  <a:gd name="connsiteX173" fmla="*/ 4594838 w 5075311"/>
                  <a:gd name="connsiteY173" fmla="*/ 6239600 h 6378986"/>
                  <a:gd name="connsiteX174" fmla="*/ 4609596 w 5075311"/>
                  <a:gd name="connsiteY174" fmla="*/ 6214182 h 6378986"/>
                  <a:gd name="connsiteX175" fmla="*/ 4671910 w 5075311"/>
                  <a:gd name="connsiteY175" fmla="*/ 6153508 h 6378986"/>
                  <a:gd name="connsiteX176" fmla="*/ 4793259 w 5075311"/>
                  <a:gd name="connsiteY176" fmla="*/ 6092014 h 6378986"/>
                  <a:gd name="connsiteX177" fmla="*/ 4964622 w 5075311"/>
                  <a:gd name="connsiteY177" fmla="*/ 5947708 h 6378986"/>
                  <a:gd name="connsiteX178" fmla="*/ 5070392 w 5075311"/>
                  <a:gd name="connsiteY178" fmla="*/ 5743548 h 6378986"/>
                  <a:gd name="connsiteX179" fmla="*/ 5056453 w 5075311"/>
                  <a:gd name="connsiteY179" fmla="*/ 5614820 h 6378986"/>
                  <a:gd name="connsiteX180" fmla="*/ 2626207 w 5075311"/>
                  <a:gd name="connsiteY180" fmla="*/ 2308898 h 6378986"/>
                  <a:gd name="connsiteX181" fmla="*/ 2601610 w 5075311"/>
                  <a:gd name="connsiteY181" fmla="*/ 2305618 h 6378986"/>
                  <a:gd name="connsiteX182" fmla="*/ 2467962 w 5075311"/>
                  <a:gd name="connsiteY182" fmla="*/ 2276101 h 6378986"/>
                  <a:gd name="connsiteX183" fmla="*/ 2369572 w 5075311"/>
                  <a:gd name="connsiteY183" fmla="*/ 2221986 h 6378986"/>
                  <a:gd name="connsiteX184" fmla="*/ 2270361 w 5075311"/>
                  <a:gd name="connsiteY184" fmla="*/ 2100638 h 6378986"/>
                  <a:gd name="connsiteX185" fmla="*/ 2064561 w 5075311"/>
                  <a:gd name="connsiteY185" fmla="*/ 1785788 h 6378986"/>
                  <a:gd name="connsiteX186" fmla="*/ 2119496 w 5075311"/>
                  <a:gd name="connsiteY186" fmla="*/ 1681658 h 6378986"/>
                  <a:gd name="connsiteX187" fmla="*/ 2465503 w 5075311"/>
                  <a:gd name="connsiteY187" fmla="*/ 1565229 h 6378986"/>
                  <a:gd name="connsiteX188" fmla="*/ 2545855 w 5075311"/>
                  <a:gd name="connsiteY188" fmla="*/ 1625904 h 6378986"/>
                  <a:gd name="connsiteX189" fmla="*/ 2588491 w 5075311"/>
                  <a:gd name="connsiteY189" fmla="*/ 2176071 h 6378986"/>
                  <a:gd name="connsiteX190" fmla="*/ 2622928 w 5075311"/>
                  <a:gd name="connsiteY190" fmla="*/ 2285120 h 6378986"/>
                  <a:gd name="connsiteX191" fmla="*/ 2626207 w 5075311"/>
                  <a:gd name="connsiteY191" fmla="*/ 2308898 h 6378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</a:cxnLst>
                <a:rect l="l" t="t" r="r" b="b"/>
                <a:pathLst>
                  <a:path w="5075311" h="6378986">
                    <a:moveTo>
                      <a:pt x="5056453" y="5614820"/>
                    </a:moveTo>
                    <a:cubicBezTo>
                      <a:pt x="5035135" y="5568084"/>
                      <a:pt x="4996599" y="5552506"/>
                      <a:pt x="4947404" y="5571364"/>
                    </a:cubicBezTo>
                    <a:cubicBezTo>
                      <a:pt x="4917066" y="5582843"/>
                      <a:pt x="4890009" y="5601701"/>
                      <a:pt x="4861312" y="5615640"/>
                    </a:cubicBezTo>
                    <a:cubicBezTo>
                      <a:pt x="4803917" y="5643517"/>
                      <a:pt x="4748163" y="5677954"/>
                      <a:pt x="4684209" y="5686973"/>
                    </a:cubicBezTo>
                    <a:cubicBezTo>
                      <a:pt x="4600577" y="5698452"/>
                      <a:pt x="4515305" y="5696812"/>
                      <a:pt x="4430853" y="5707471"/>
                    </a:cubicBezTo>
                    <a:cubicBezTo>
                      <a:pt x="4420195" y="5709111"/>
                      <a:pt x="4409535" y="5707471"/>
                      <a:pt x="4398876" y="5706651"/>
                    </a:cubicBezTo>
                    <a:cubicBezTo>
                      <a:pt x="4366900" y="5704191"/>
                      <a:pt x="4344762" y="5690253"/>
                      <a:pt x="4334103" y="5658276"/>
                    </a:cubicBezTo>
                    <a:cubicBezTo>
                      <a:pt x="4318524" y="5611540"/>
                      <a:pt x="4302945" y="5565625"/>
                      <a:pt x="4280808" y="5521349"/>
                    </a:cubicBezTo>
                    <a:cubicBezTo>
                      <a:pt x="4240632" y="5443456"/>
                      <a:pt x="4212754" y="5360644"/>
                      <a:pt x="4194716" y="5275372"/>
                    </a:cubicBezTo>
                    <a:cubicBezTo>
                      <a:pt x="4157819" y="5098270"/>
                      <a:pt x="4109444" y="4925266"/>
                      <a:pt x="4032372" y="4761282"/>
                    </a:cubicBezTo>
                    <a:cubicBezTo>
                      <a:pt x="4001215" y="4695688"/>
                      <a:pt x="3993015" y="4623535"/>
                      <a:pt x="4002854" y="4551382"/>
                    </a:cubicBezTo>
                    <a:cubicBezTo>
                      <a:pt x="4015973" y="4453812"/>
                      <a:pt x="3997115" y="4366900"/>
                      <a:pt x="3934801" y="4289828"/>
                    </a:cubicBezTo>
                    <a:cubicBezTo>
                      <a:pt x="3880686" y="4223414"/>
                      <a:pt x="3838870" y="4150441"/>
                      <a:pt x="3801974" y="4074188"/>
                    </a:cubicBezTo>
                    <a:cubicBezTo>
                      <a:pt x="3737200" y="3939721"/>
                      <a:pt x="3673246" y="3804434"/>
                      <a:pt x="3606833" y="3670787"/>
                    </a:cubicBezTo>
                    <a:cubicBezTo>
                      <a:pt x="3539599" y="3534680"/>
                      <a:pt x="3462527" y="3405132"/>
                      <a:pt x="3358396" y="3292803"/>
                    </a:cubicBezTo>
                    <a:cubicBezTo>
                      <a:pt x="3339538" y="3273125"/>
                      <a:pt x="3322320" y="3250987"/>
                      <a:pt x="3307562" y="3228029"/>
                    </a:cubicBezTo>
                    <a:cubicBezTo>
                      <a:pt x="3291163" y="3202612"/>
                      <a:pt x="3282964" y="3174734"/>
                      <a:pt x="3282964" y="3143578"/>
                    </a:cubicBezTo>
                    <a:cubicBezTo>
                      <a:pt x="3282964" y="3095202"/>
                      <a:pt x="3302642" y="3053386"/>
                      <a:pt x="3320680" y="3009930"/>
                    </a:cubicBezTo>
                    <a:cubicBezTo>
                      <a:pt x="3364956" y="2904161"/>
                      <a:pt x="3392833" y="2795111"/>
                      <a:pt x="3393653" y="2678682"/>
                    </a:cubicBezTo>
                    <a:cubicBezTo>
                      <a:pt x="3394473" y="2608169"/>
                      <a:pt x="3392833" y="2536836"/>
                      <a:pt x="3406772" y="2467143"/>
                    </a:cubicBezTo>
                    <a:cubicBezTo>
                      <a:pt x="3434649" y="2326116"/>
                      <a:pt x="3455147" y="2184270"/>
                      <a:pt x="3482205" y="2043243"/>
                    </a:cubicBezTo>
                    <a:cubicBezTo>
                      <a:pt x="3484664" y="2030945"/>
                      <a:pt x="3487944" y="2019466"/>
                      <a:pt x="3495323" y="2008807"/>
                    </a:cubicBezTo>
                    <a:cubicBezTo>
                      <a:pt x="3512542" y="1981749"/>
                      <a:pt x="3527300" y="1981749"/>
                      <a:pt x="3542059" y="2009627"/>
                    </a:cubicBezTo>
                    <a:cubicBezTo>
                      <a:pt x="3550258" y="2024385"/>
                      <a:pt x="3555998" y="2039964"/>
                      <a:pt x="3561737" y="2055542"/>
                    </a:cubicBezTo>
                    <a:cubicBezTo>
                      <a:pt x="3589614" y="2126055"/>
                      <a:pt x="3626511" y="2191649"/>
                      <a:pt x="3672426" y="2252323"/>
                    </a:cubicBezTo>
                    <a:cubicBezTo>
                      <a:pt x="3711782" y="2303158"/>
                      <a:pt x="3764257" y="2321197"/>
                      <a:pt x="3824931" y="2322017"/>
                    </a:cubicBezTo>
                    <a:cubicBezTo>
                      <a:pt x="3855269" y="2322837"/>
                      <a:pt x="3882326" y="2313817"/>
                      <a:pt x="3904464" y="2292499"/>
                    </a:cubicBezTo>
                    <a:cubicBezTo>
                      <a:pt x="3933161" y="2265442"/>
                      <a:pt x="3961858" y="2236745"/>
                      <a:pt x="3992196" y="2211327"/>
                    </a:cubicBezTo>
                    <a:cubicBezTo>
                      <a:pt x="4029092" y="2180170"/>
                      <a:pt x="4056969" y="2143274"/>
                      <a:pt x="4079107" y="2100638"/>
                    </a:cubicBezTo>
                    <a:cubicBezTo>
                      <a:pt x="4129122" y="2006347"/>
                      <a:pt x="4197996" y="1925175"/>
                      <a:pt x="4270969" y="1850562"/>
                    </a:cubicBezTo>
                    <a:cubicBezTo>
                      <a:pt x="4330003" y="1789888"/>
                      <a:pt x="4379199" y="1725934"/>
                      <a:pt x="4418555" y="1652141"/>
                    </a:cubicBezTo>
                    <a:cubicBezTo>
                      <a:pt x="4449712" y="1593927"/>
                      <a:pt x="4441512" y="1542272"/>
                      <a:pt x="4386578" y="1506195"/>
                    </a:cubicBezTo>
                    <a:cubicBezTo>
                      <a:pt x="4322624" y="1464379"/>
                      <a:pt x="4255390" y="1428303"/>
                      <a:pt x="4173398" y="1466839"/>
                    </a:cubicBezTo>
                    <a:cubicBezTo>
                      <a:pt x="4129122" y="1487337"/>
                      <a:pt x="4106165" y="1516034"/>
                      <a:pt x="4124203" y="1560310"/>
                    </a:cubicBezTo>
                    <a:cubicBezTo>
                      <a:pt x="4142241" y="1605406"/>
                      <a:pt x="4141421" y="1650501"/>
                      <a:pt x="4144701" y="1697237"/>
                    </a:cubicBezTo>
                    <a:cubicBezTo>
                      <a:pt x="4147161" y="1738233"/>
                      <a:pt x="4129942" y="1769390"/>
                      <a:pt x="4102885" y="1797267"/>
                    </a:cubicBezTo>
                    <a:cubicBezTo>
                      <a:pt x="4090586" y="1810386"/>
                      <a:pt x="4075827" y="1821865"/>
                      <a:pt x="4060249" y="1831704"/>
                    </a:cubicBezTo>
                    <a:cubicBezTo>
                      <a:pt x="4023352" y="1856301"/>
                      <a:pt x="3988916" y="1883359"/>
                      <a:pt x="3957759" y="1914516"/>
                    </a:cubicBezTo>
                    <a:cubicBezTo>
                      <a:pt x="3941360" y="1930914"/>
                      <a:pt x="3923322" y="1945673"/>
                      <a:pt x="3900364" y="1953052"/>
                    </a:cubicBezTo>
                    <a:cubicBezTo>
                      <a:pt x="3861828" y="1966171"/>
                      <a:pt x="3851169" y="1962071"/>
                      <a:pt x="3833131" y="1925995"/>
                    </a:cubicBezTo>
                    <a:cubicBezTo>
                      <a:pt x="3828211" y="1915336"/>
                      <a:pt x="3823292" y="1904677"/>
                      <a:pt x="3818372" y="1894838"/>
                    </a:cubicBezTo>
                    <a:cubicBezTo>
                      <a:pt x="3751959" y="1749712"/>
                      <a:pt x="3692104" y="1602946"/>
                      <a:pt x="3641269" y="1451260"/>
                    </a:cubicBezTo>
                    <a:cubicBezTo>
                      <a:pt x="3599453" y="1326632"/>
                      <a:pt x="3525660" y="1227422"/>
                      <a:pt x="3388734" y="1191345"/>
                    </a:cubicBezTo>
                    <a:cubicBezTo>
                      <a:pt x="3369875" y="1186426"/>
                      <a:pt x="3351837" y="1175767"/>
                      <a:pt x="3334619" y="1166748"/>
                    </a:cubicBezTo>
                    <a:cubicBezTo>
                      <a:pt x="3324780" y="1161008"/>
                      <a:pt x="3315761" y="1153629"/>
                      <a:pt x="3306742" y="1146250"/>
                    </a:cubicBezTo>
                    <a:cubicBezTo>
                      <a:pt x="3301002" y="1141330"/>
                      <a:pt x="3296082" y="1134771"/>
                      <a:pt x="3297722" y="1126572"/>
                    </a:cubicBezTo>
                    <a:cubicBezTo>
                      <a:pt x="3310021" y="1078196"/>
                      <a:pt x="3310841" y="1028181"/>
                      <a:pt x="3323960" y="979806"/>
                    </a:cubicBezTo>
                    <a:cubicBezTo>
                      <a:pt x="3332979" y="946189"/>
                      <a:pt x="3354297" y="925691"/>
                      <a:pt x="3387914" y="916672"/>
                    </a:cubicBezTo>
                    <a:cubicBezTo>
                      <a:pt x="3421531" y="907653"/>
                      <a:pt x="3456787" y="905193"/>
                      <a:pt x="3491224" y="901913"/>
                    </a:cubicBezTo>
                    <a:cubicBezTo>
                      <a:pt x="3536319" y="897814"/>
                      <a:pt x="3554358" y="880595"/>
                      <a:pt x="3556817" y="836320"/>
                    </a:cubicBezTo>
                    <a:cubicBezTo>
                      <a:pt x="3558457" y="801883"/>
                      <a:pt x="3571576" y="769086"/>
                      <a:pt x="3569116" y="733009"/>
                    </a:cubicBezTo>
                    <a:cubicBezTo>
                      <a:pt x="3568296" y="716611"/>
                      <a:pt x="3580595" y="696933"/>
                      <a:pt x="3578135" y="678075"/>
                    </a:cubicBezTo>
                    <a:cubicBezTo>
                      <a:pt x="3574036" y="649378"/>
                      <a:pt x="3583875" y="631339"/>
                      <a:pt x="3612572" y="621500"/>
                    </a:cubicBezTo>
                    <a:cubicBezTo>
                      <a:pt x="3639630" y="611661"/>
                      <a:pt x="3644549" y="593623"/>
                      <a:pt x="3629790" y="568205"/>
                    </a:cubicBezTo>
                    <a:cubicBezTo>
                      <a:pt x="3624871" y="559186"/>
                      <a:pt x="3619951" y="550987"/>
                      <a:pt x="3613392" y="542788"/>
                    </a:cubicBezTo>
                    <a:cubicBezTo>
                      <a:pt x="3575676" y="496872"/>
                      <a:pt x="3568296" y="444397"/>
                      <a:pt x="3578135" y="387823"/>
                    </a:cubicBezTo>
                    <a:cubicBezTo>
                      <a:pt x="3584695" y="349286"/>
                      <a:pt x="3578955" y="312390"/>
                      <a:pt x="3560097" y="277133"/>
                    </a:cubicBezTo>
                    <a:cubicBezTo>
                      <a:pt x="3531400" y="223019"/>
                      <a:pt x="3505982" y="167264"/>
                      <a:pt x="3479745" y="112329"/>
                    </a:cubicBezTo>
                    <a:cubicBezTo>
                      <a:pt x="3469906" y="91831"/>
                      <a:pt x="3454327" y="77893"/>
                      <a:pt x="3435469" y="66414"/>
                    </a:cubicBezTo>
                    <a:cubicBezTo>
                      <a:pt x="3392833" y="38536"/>
                      <a:pt x="3345278" y="25418"/>
                      <a:pt x="3296082" y="14759"/>
                    </a:cubicBezTo>
                    <a:cubicBezTo>
                      <a:pt x="3273125" y="9839"/>
                      <a:pt x="3248527" y="11479"/>
                      <a:pt x="3226389" y="0"/>
                    </a:cubicBezTo>
                    <a:cubicBezTo>
                      <a:pt x="3163255" y="0"/>
                      <a:pt x="3100121" y="0"/>
                      <a:pt x="3036988" y="0"/>
                    </a:cubicBezTo>
                    <a:cubicBezTo>
                      <a:pt x="3034528" y="7379"/>
                      <a:pt x="3027148" y="5739"/>
                      <a:pt x="3022229" y="7379"/>
                    </a:cubicBezTo>
                    <a:cubicBezTo>
                      <a:pt x="2936957" y="24598"/>
                      <a:pt x="2866444" y="67234"/>
                      <a:pt x="2812329" y="136107"/>
                    </a:cubicBezTo>
                    <a:cubicBezTo>
                      <a:pt x="2798391" y="153325"/>
                      <a:pt x="2782812" y="163164"/>
                      <a:pt x="2760674" y="166444"/>
                    </a:cubicBezTo>
                    <a:cubicBezTo>
                      <a:pt x="2665563" y="178743"/>
                      <a:pt x="2599150" y="230398"/>
                      <a:pt x="2560613" y="318129"/>
                    </a:cubicBezTo>
                    <a:cubicBezTo>
                      <a:pt x="2540115" y="364045"/>
                      <a:pt x="2517157" y="409141"/>
                      <a:pt x="2494200" y="455056"/>
                    </a:cubicBezTo>
                    <a:cubicBezTo>
                      <a:pt x="2460583" y="522290"/>
                      <a:pt x="2419587" y="581324"/>
                      <a:pt x="2341694" y="602642"/>
                    </a:cubicBezTo>
                    <a:cubicBezTo>
                      <a:pt x="2331856" y="605102"/>
                      <a:pt x="2322836" y="613301"/>
                      <a:pt x="2313817" y="619040"/>
                    </a:cubicBezTo>
                    <a:cubicBezTo>
                      <a:pt x="2273641" y="644458"/>
                      <a:pt x="2253963" y="678895"/>
                      <a:pt x="2258063" y="727270"/>
                    </a:cubicBezTo>
                    <a:cubicBezTo>
                      <a:pt x="2260522" y="763347"/>
                      <a:pt x="2257243" y="800243"/>
                      <a:pt x="2258063" y="837139"/>
                    </a:cubicBezTo>
                    <a:cubicBezTo>
                      <a:pt x="2259702" y="893714"/>
                      <a:pt x="2231825" y="934710"/>
                      <a:pt x="2190829" y="969967"/>
                    </a:cubicBezTo>
                    <a:cubicBezTo>
                      <a:pt x="2183450" y="976526"/>
                      <a:pt x="2173611" y="981446"/>
                      <a:pt x="2167871" y="994564"/>
                    </a:cubicBezTo>
                    <a:cubicBezTo>
                      <a:pt x="2201488" y="986365"/>
                      <a:pt x="2226086" y="968327"/>
                      <a:pt x="2253143" y="954388"/>
                    </a:cubicBezTo>
                    <a:cubicBezTo>
                      <a:pt x="2272821" y="943729"/>
                      <a:pt x="2286760" y="949469"/>
                      <a:pt x="2292499" y="971606"/>
                    </a:cubicBezTo>
                    <a:cubicBezTo>
                      <a:pt x="2295779" y="983905"/>
                      <a:pt x="2295779" y="996204"/>
                      <a:pt x="2296599" y="1008503"/>
                    </a:cubicBezTo>
                    <a:cubicBezTo>
                      <a:pt x="2297419" y="1015062"/>
                      <a:pt x="2296599" y="1022442"/>
                      <a:pt x="2303978" y="1025721"/>
                    </a:cubicBezTo>
                    <a:cubicBezTo>
                      <a:pt x="2312177" y="1029821"/>
                      <a:pt x="2317917" y="1023262"/>
                      <a:pt x="2323656" y="1019162"/>
                    </a:cubicBezTo>
                    <a:cubicBezTo>
                      <a:pt x="2340055" y="1006043"/>
                      <a:pt x="2349894" y="988825"/>
                      <a:pt x="2352354" y="968327"/>
                    </a:cubicBezTo>
                    <a:cubicBezTo>
                      <a:pt x="2355633" y="941269"/>
                      <a:pt x="2370392" y="921591"/>
                      <a:pt x="2394169" y="910112"/>
                    </a:cubicBezTo>
                    <a:cubicBezTo>
                      <a:pt x="2445005" y="885515"/>
                      <a:pt x="2480261" y="846159"/>
                      <a:pt x="2506499" y="797783"/>
                    </a:cubicBezTo>
                    <a:cubicBezTo>
                      <a:pt x="2511418" y="788764"/>
                      <a:pt x="2517157" y="774006"/>
                      <a:pt x="2526997" y="775645"/>
                    </a:cubicBezTo>
                    <a:cubicBezTo>
                      <a:pt x="2538475" y="778105"/>
                      <a:pt x="2533556" y="793684"/>
                      <a:pt x="2535196" y="803523"/>
                    </a:cubicBezTo>
                    <a:cubicBezTo>
                      <a:pt x="2536016" y="808442"/>
                      <a:pt x="2535196" y="813362"/>
                      <a:pt x="2536016" y="818281"/>
                    </a:cubicBezTo>
                    <a:cubicBezTo>
                      <a:pt x="2536836" y="828120"/>
                      <a:pt x="2536016" y="841239"/>
                      <a:pt x="2548315" y="842059"/>
                    </a:cubicBezTo>
                    <a:cubicBezTo>
                      <a:pt x="2562253" y="843699"/>
                      <a:pt x="2564713" y="829760"/>
                      <a:pt x="2565533" y="819101"/>
                    </a:cubicBezTo>
                    <a:cubicBezTo>
                      <a:pt x="2567993" y="795323"/>
                      <a:pt x="2569633" y="770726"/>
                      <a:pt x="2571272" y="746948"/>
                    </a:cubicBezTo>
                    <a:cubicBezTo>
                      <a:pt x="2572912" y="728910"/>
                      <a:pt x="2578652" y="712511"/>
                      <a:pt x="2594230" y="701853"/>
                    </a:cubicBezTo>
                    <a:cubicBezTo>
                      <a:pt x="2599970" y="697753"/>
                      <a:pt x="2606529" y="692013"/>
                      <a:pt x="2614728" y="696933"/>
                    </a:cubicBezTo>
                    <a:cubicBezTo>
                      <a:pt x="2621288" y="701033"/>
                      <a:pt x="2620468" y="708412"/>
                      <a:pt x="2619648" y="714971"/>
                    </a:cubicBezTo>
                    <a:cubicBezTo>
                      <a:pt x="2616368" y="746948"/>
                      <a:pt x="2608169" y="778925"/>
                      <a:pt x="2598330" y="809262"/>
                    </a:cubicBezTo>
                    <a:cubicBezTo>
                      <a:pt x="2593410" y="824021"/>
                      <a:pt x="2584391" y="837959"/>
                      <a:pt x="2586851" y="855998"/>
                    </a:cubicBezTo>
                    <a:cubicBezTo>
                      <a:pt x="2606529" y="850258"/>
                      <a:pt x="2614728" y="835500"/>
                      <a:pt x="2621288" y="819101"/>
                    </a:cubicBezTo>
                    <a:cubicBezTo>
                      <a:pt x="2645065" y="760067"/>
                      <a:pt x="2668843" y="700213"/>
                      <a:pt x="2718858" y="656757"/>
                    </a:cubicBezTo>
                    <a:cubicBezTo>
                      <a:pt x="2728697" y="648558"/>
                      <a:pt x="2731157" y="636259"/>
                      <a:pt x="2731157" y="623140"/>
                    </a:cubicBezTo>
                    <a:cubicBezTo>
                      <a:pt x="2731977" y="595263"/>
                      <a:pt x="2725418" y="569025"/>
                      <a:pt x="2718858" y="541968"/>
                    </a:cubicBezTo>
                    <a:cubicBezTo>
                      <a:pt x="2714759" y="525569"/>
                      <a:pt x="2709019" y="507531"/>
                      <a:pt x="2729517" y="496052"/>
                    </a:cubicBezTo>
                    <a:cubicBezTo>
                      <a:pt x="2736896" y="491953"/>
                      <a:pt x="2733617" y="484573"/>
                      <a:pt x="2733617" y="478014"/>
                    </a:cubicBezTo>
                    <a:cubicBezTo>
                      <a:pt x="2733617" y="469815"/>
                      <a:pt x="2730337" y="460796"/>
                      <a:pt x="2739356" y="450957"/>
                    </a:cubicBezTo>
                    <a:cubicBezTo>
                      <a:pt x="2748375" y="460796"/>
                      <a:pt x="2748375" y="471455"/>
                      <a:pt x="2750015" y="482114"/>
                    </a:cubicBezTo>
                    <a:cubicBezTo>
                      <a:pt x="2753295" y="508351"/>
                      <a:pt x="2755755" y="534589"/>
                      <a:pt x="2760674" y="560826"/>
                    </a:cubicBezTo>
                    <a:cubicBezTo>
                      <a:pt x="2772973" y="630519"/>
                      <a:pt x="2800850" y="690374"/>
                      <a:pt x="2868084" y="724810"/>
                    </a:cubicBezTo>
                    <a:cubicBezTo>
                      <a:pt x="2901701" y="742029"/>
                      <a:pt x="2917279" y="773186"/>
                      <a:pt x="2919739" y="810082"/>
                    </a:cubicBezTo>
                    <a:cubicBezTo>
                      <a:pt x="2920559" y="823201"/>
                      <a:pt x="2920559" y="836320"/>
                      <a:pt x="2920559" y="850258"/>
                    </a:cubicBezTo>
                    <a:cubicBezTo>
                      <a:pt x="2920559" y="910112"/>
                      <a:pt x="2878743" y="965867"/>
                      <a:pt x="2822168" y="983085"/>
                    </a:cubicBezTo>
                    <a:cubicBezTo>
                      <a:pt x="2798391" y="990465"/>
                      <a:pt x="2774613" y="997024"/>
                      <a:pt x="2750015" y="1002764"/>
                    </a:cubicBezTo>
                    <a:cubicBezTo>
                      <a:pt x="2562253" y="1049499"/>
                      <a:pt x="2393350" y="1134771"/>
                      <a:pt x="2241664" y="1252020"/>
                    </a:cubicBezTo>
                    <a:cubicBezTo>
                      <a:pt x="2155573" y="1318433"/>
                      <a:pt x="2067841" y="1382387"/>
                      <a:pt x="1972730" y="1436502"/>
                    </a:cubicBezTo>
                    <a:cubicBezTo>
                      <a:pt x="1890738" y="1483237"/>
                      <a:pt x="1812845" y="1537352"/>
                      <a:pt x="1739872" y="1598026"/>
                    </a:cubicBezTo>
                    <a:cubicBezTo>
                      <a:pt x="1719374" y="1615245"/>
                      <a:pt x="1705436" y="1636563"/>
                      <a:pt x="1699696" y="1662800"/>
                    </a:cubicBezTo>
                    <a:cubicBezTo>
                      <a:pt x="1680838" y="1752991"/>
                      <a:pt x="1695597" y="1835803"/>
                      <a:pt x="1751351" y="1910416"/>
                    </a:cubicBezTo>
                    <a:cubicBezTo>
                      <a:pt x="1784968" y="1956332"/>
                      <a:pt x="1823504" y="1997328"/>
                      <a:pt x="1864500" y="2036684"/>
                    </a:cubicBezTo>
                    <a:cubicBezTo>
                      <a:pt x="1941573" y="2109657"/>
                      <a:pt x="2012906" y="2190009"/>
                      <a:pt x="2104737" y="2244944"/>
                    </a:cubicBezTo>
                    <a:cubicBezTo>
                      <a:pt x="2171151" y="2284300"/>
                      <a:pt x="2217886" y="2339235"/>
                      <a:pt x="2253963" y="2404829"/>
                    </a:cubicBezTo>
                    <a:cubicBezTo>
                      <a:pt x="2268722" y="2431066"/>
                      <a:pt x="2282660" y="2457304"/>
                      <a:pt x="2298239" y="2482721"/>
                    </a:cubicBezTo>
                    <a:cubicBezTo>
                      <a:pt x="2322016" y="2521258"/>
                      <a:pt x="2347434" y="2558154"/>
                      <a:pt x="2383510" y="2585211"/>
                    </a:cubicBezTo>
                    <a:cubicBezTo>
                      <a:pt x="2410568" y="2604889"/>
                      <a:pt x="2437625" y="2623748"/>
                      <a:pt x="2460583" y="2648345"/>
                    </a:cubicBezTo>
                    <a:cubicBezTo>
                      <a:pt x="2470422" y="2658184"/>
                      <a:pt x="2481901" y="2663104"/>
                      <a:pt x="2495840" y="2664744"/>
                    </a:cubicBezTo>
                    <a:cubicBezTo>
                      <a:pt x="2522897" y="2668023"/>
                      <a:pt x="2527817" y="2676223"/>
                      <a:pt x="2514698" y="2700820"/>
                    </a:cubicBezTo>
                    <a:cubicBezTo>
                      <a:pt x="2495020" y="2737717"/>
                      <a:pt x="2473702" y="2774613"/>
                      <a:pt x="2452384" y="2811510"/>
                    </a:cubicBezTo>
                    <a:cubicBezTo>
                      <a:pt x="2381871" y="2932858"/>
                      <a:pt x="2345794" y="3062405"/>
                      <a:pt x="2360553" y="3205072"/>
                    </a:cubicBezTo>
                    <a:cubicBezTo>
                      <a:pt x="2365472" y="3256727"/>
                      <a:pt x="2374491" y="3307562"/>
                      <a:pt x="2401549" y="3352657"/>
                    </a:cubicBezTo>
                    <a:cubicBezTo>
                      <a:pt x="2426146" y="3394473"/>
                      <a:pt x="2425326" y="3432190"/>
                      <a:pt x="2399089" y="3473186"/>
                    </a:cubicBezTo>
                    <a:cubicBezTo>
                      <a:pt x="2349894" y="3549439"/>
                      <a:pt x="2316277" y="3633890"/>
                      <a:pt x="2285940" y="3719162"/>
                    </a:cubicBezTo>
                    <a:cubicBezTo>
                      <a:pt x="2231005" y="3874127"/>
                      <a:pt x="2175251" y="4029092"/>
                      <a:pt x="2108837" y="4179138"/>
                    </a:cubicBezTo>
                    <a:cubicBezTo>
                      <a:pt x="2076860" y="4251291"/>
                      <a:pt x="2039964" y="4270149"/>
                      <a:pt x="1962891" y="4257031"/>
                    </a:cubicBezTo>
                    <a:cubicBezTo>
                      <a:pt x="1924355" y="4250471"/>
                      <a:pt x="1887458" y="4237352"/>
                      <a:pt x="1851382" y="4222594"/>
                    </a:cubicBezTo>
                    <a:cubicBezTo>
                      <a:pt x="1755451" y="4184877"/>
                      <a:pt x="1656241" y="4172579"/>
                      <a:pt x="1555390" y="4189797"/>
                    </a:cubicBezTo>
                    <a:cubicBezTo>
                      <a:pt x="1396326" y="4216035"/>
                      <a:pt x="1242180" y="4263590"/>
                      <a:pt x="1085575" y="4302126"/>
                    </a:cubicBezTo>
                    <a:cubicBezTo>
                      <a:pt x="978986" y="4328363"/>
                      <a:pt x="870756" y="4344762"/>
                      <a:pt x="760887" y="4345582"/>
                    </a:cubicBezTo>
                    <a:cubicBezTo>
                      <a:pt x="739569" y="4345582"/>
                      <a:pt x="719071" y="4341482"/>
                      <a:pt x="701852" y="4328363"/>
                    </a:cubicBezTo>
                    <a:cubicBezTo>
                      <a:pt x="631339" y="4272609"/>
                      <a:pt x="560826" y="4217674"/>
                      <a:pt x="503432" y="4147981"/>
                    </a:cubicBezTo>
                    <a:cubicBezTo>
                      <a:pt x="466535" y="4102885"/>
                      <a:pt x="437838" y="4100425"/>
                      <a:pt x="396022" y="4142241"/>
                    </a:cubicBezTo>
                    <a:cubicBezTo>
                      <a:pt x="330428" y="4207015"/>
                      <a:pt x="277953" y="4281628"/>
                      <a:pt x="238597" y="4365260"/>
                    </a:cubicBezTo>
                    <a:cubicBezTo>
                      <a:pt x="223838" y="4396417"/>
                      <a:pt x="211540" y="4428394"/>
                      <a:pt x="212360" y="4462831"/>
                    </a:cubicBezTo>
                    <a:cubicBezTo>
                      <a:pt x="213179" y="4527605"/>
                      <a:pt x="187762" y="4579260"/>
                      <a:pt x="147586" y="4629275"/>
                    </a:cubicBezTo>
                    <a:cubicBezTo>
                      <a:pt x="83632" y="4709627"/>
                      <a:pt x="37716" y="4800638"/>
                      <a:pt x="12299" y="4901488"/>
                    </a:cubicBezTo>
                    <a:cubicBezTo>
                      <a:pt x="9019" y="4915427"/>
                      <a:pt x="9019" y="4931005"/>
                      <a:pt x="0" y="4943304"/>
                    </a:cubicBezTo>
                    <a:cubicBezTo>
                      <a:pt x="0" y="4990040"/>
                      <a:pt x="0" y="5036775"/>
                      <a:pt x="0" y="5082691"/>
                    </a:cubicBezTo>
                    <a:cubicBezTo>
                      <a:pt x="8199" y="5090890"/>
                      <a:pt x="7379" y="5102369"/>
                      <a:pt x="9839" y="5112208"/>
                    </a:cubicBezTo>
                    <a:cubicBezTo>
                      <a:pt x="16398" y="5136806"/>
                      <a:pt x="23778" y="5162223"/>
                      <a:pt x="38536" y="5183542"/>
                    </a:cubicBezTo>
                    <a:cubicBezTo>
                      <a:pt x="58214" y="5210599"/>
                      <a:pt x="104130" y="5225357"/>
                      <a:pt x="127088" y="5207319"/>
                    </a:cubicBezTo>
                    <a:cubicBezTo>
                      <a:pt x="176283" y="5168783"/>
                      <a:pt x="229578" y="5132706"/>
                      <a:pt x="250076" y="5067932"/>
                    </a:cubicBezTo>
                    <a:cubicBezTo>
                      <a:pt x="258275" y="5040875"/>
                      <a:pt x="269754" y="5015458"/>
                      <a:pt x="289432" y="4994139"/>
                    </a:cubicBezTo>
                    <a:cubicBezTo>
                      <a:pt x="377984" y="4896569"/>
                      <a:pt x="473094" y="4807198"/>
                      <a:pt x="570665" y="4719466"/>
                    </a:cubicBezTo>
                    <a:cubicBezTo>
                      <a:pt x="582144" y="4708807"/>
                      <a:pt x="595263" y="4699788"/>
                      <a:pt x="610841" y="4704707"/>
                    </a:cubicBezTo>
                    <a:cubicBezTo>
                      <a:pt x="650197" y="4716187"/>
                      <a:pt x="678895" y="4702248"/>
                      <a:pt x="701033" y="4671091"/>
                    </a:cubicBezTo>
                    <a:cubicBezTo>
                      <a:pt x="716611" y="4648953"/>
                      <a:pt x="738749" y="4640754"/>
                      <a:pt x="765806" y="4639114"/>
                    </a:cubicBezTo>
                    <a:cubicBezTo>
                      <a:pt x="921591" y="4631734"/>
                      <a:pt x="1076556" y="4638294"/>
                      <a:pt x="1231521" y="4652232"/>
                    </a:cubicBezTo>
                    <a:cubicBezTo>
                      <a:pt x="1357789" y="4663711"/>
                      <a:pt x="1483237" y="4664531"/>
                      <a:pt x="1609505" y="4651413"/>
                    </a:cubicBezTo>
                    <a:cubicBezTo>
                      <a:pt x="1698056" y="4642394"/>
                      <a:pt x="1787428" y="4636654"/>
                      <a:pt x="1875159" y="4649773"/>
                    </a:cubicBezTo>
                    <a:cubicBezTo>
                      <a:pt x="1939113" y="4659612"/>
                      <a:pt x="2003067" y="4671911"/>
                      <a:pt x="2066201" y="4686669"/>
                    </a:cubicBezTo>
                    <a:cubicBezTo>
                      <a:pt x="2180990" y="4712907"/>
                      <a:pt x="2275281" y="4677650"/>
                      <a:pt x="2356453" y="4596478"/>
                    </a:cubicBezTo>
                    <a:cubicBezTo>
                      <a:pt x="2399089" y="4553842"/>
                      <a:pt x="2437625" y="4507926"/>
                      <a:pt x="2472062" y="4459551"/>
                    </a:cubicBezTo>
                    <a:cubicBezTo>
                      <a:pt x="2510598" y="4405436"/>
                      <a:pt x="2554054" y="4357061"/>
                      <a:pt x="2604889" y="4314425"/>
                    </a:cubicBezTo>
                    <a:cubicBezTo>
                      <a:pt x="2679502" y="4252931"/>
                      <a:pt x="2749195" y="4186517"/>
                      <a:pt x="2800030" y="4102885"/>
                    </a:cubicBezTo>
                    <a:cubicBezTo>
                      <a:pt x="2812329" y="4083207"/>
                      <a:pt x="2827908" y="4065989"/>
                      <a:pt x="2842666" y="4047950"/>
                    </a:cubicBezTo>
                    <a:cubicBezTo>
                      <a:pt x="2870544" y="4013514"/>
                      <a:pt x="2896781" y="3979077"/>
                      <a:pt x="2913179" y="3937261"/>
                    </a:cubicBezTo>
                    <a:cubicBezTo>
                      <a:pt x="2923018" y="3912663"/>
                      <a:pt x="2928758" y="3911843"/>
                      <a:pt x="2948436" y="3929882"/>
                    </a:cubicBezTo>
                    <a:cubicBezTo>
                      <a:pt x="3050106" y="4025813"/>
                      <a:pt x="3155056" y="4117644"/>
                      <a:pt x="3249347" y="4220954"/>
                    </a:cubicBezTo>
                    <a:cubicBezTo>
                      <a:pt x="3286244" y="4261130"/>
                      <a:pt x="3323140" y="4302126"/>
                      <a:pt x="3370695" y="4330824"/>
                    </a:cubicBezTo>
                    <a:cubicBezTo>
                      <a:pt x="3401032" y="4348861"/>
                      <a:pt x="3426450" y="4372639"/>
                      <a:pt x="3446948" y="4401337"/>
                    </a:cubicBezTo>
                    <a:cubicBezTo>
                      <a:pt x="3474825" y="4439053"/>
                      <a:pt x="3504343" y="4474310"/>
                      <a:pt x="3537959" y="4507107"/>
                    </a:cubicBezTo>
                    <a:cubicBezTo>
                      <a:pt x="3562557" y="4531704"/>
                      <a:pt x="3577316" y="4561221"/>
                      <a:pt x="3587154" y="4595658"/>
                    </a:cubicBezTo>
                    <a:cubicBezTo>
                      <a:pt x="3606013" y="4666991"/>
                      <a:pt x="3610932" y="4739964"/>
                      <a:pt x="3615032" y="4812937"/>
                    </a:cubicBezTo>
                    <a:cubicBezTo>
                      <a:pt x="3624871" y="4980201"/>
                      <a:pt x="3669147" y="5138446"/>
                      <a:pt x="3749499" y="5286032"/>
                    </a:cubicBezTo>
                    <a:cubicBezTo>
                      <a:pt x="3797054" y="5373763"/>
                      <a:pt x="3855269" y="5454935"/>
                      <a:pt x="3911023" y="5537747"/>
                    </a:cubicBezTo>
                    <a:cubicBezTo>
                      <a:pt x="3988096" y="5652536"/>
                      <a:pt x="4055329" y="5773064"/>
                      <a:pt x="4116823" y="5896053"/>
                    </a:cubicBezTo>
                    <a:cubicBezTo>
                      <a:pt x="4127483" y="5918191"/>
                      <a:pt x="4135682" y="5939508"/>
                      <a:pt x="4126663" y="5964926"/>
                    </a:cubicBezTo>
                    <a:cubicBezTo>
                      <a:pt x="4102885" y="6033799"/>
                      <a:pt x="4117643" y="6095293"/>
                      <a:pt x="4166839" y="6146949"/>
                    </a:cubicBezTo>
                    <a:cubicBezTo>
                      <a:pt x="4206195" y="6187945"/>
                      <a:pt x="4232432" y="6236320"/>
                      <a:pt x="4254570" y="6287155"/>
                    </a:cubicBezTo>
                    <a:cubicBezTo>
                      <a:pt x="4261949" y="6302734"/>
                      <a:pt x="4268509" y="6319132"/>
                      <a:pt x="4276708" y="6334710"/>
                    </a:cubicBezTo>
                    <a:cubicBezTo>
                      <a:pt x="4295566" y="6368327"/>
                      <a:pt x="4346402" y="6391285"/>
                      <a:pt x="4378378" y="6381446"/>
                    </a:cubicBezTo>
                    <a:cubicBezTo>
                      <a:pt x="4464470" y="6355208"/>
                      <a:pt x="4532523" y="6301914"/>
                      <a:pt x="4594838" y="6239600"/>
                    </a:cubicBezTo>
                    <a:cubicBezTo>
                      <a:pt x="4602217" y="6232220"/>
                      <a:pt x="4607956" y="6224021"/>
                      <a:pt x="4609596" y="6214182"/>
                    </a:cubicBezTo>
                    <a:cubicBezTo>
                      <a:pt x="4613696" y="6176466"/>
                      <a:pt x="4639113" y="6160067"/>
                      <a:pt x="4671910" y="6153508"/>
                    </a:cubicBezTo>
                    <a:cubicBezTo>
                      <a:pt x="4718646" y="6144489"/>
                      <a:pt x="4756362" y="6119071"/>
                      <a:pt x="4793259" y="6092014"/>
                    </a:cubicBezTo>
                    <a:cubicBezTo>
                      <a:pt x="4853932" y="6047738"/>
                      <a:pt x="4909687" y="5998543"/>
                      <a:pt x="4964622" y="5947708"/>
                    </a:cubicBezTo>
                    <a:cubicBezTo>
                      <a:pt x="5025296" y="5891953"/>
                      <a:pt x="5053173" y="5820620"/>
                      <a:pt x="5070392" y="5743548"/>
                    </a:cubicBezTo>
                    <a:cubicBezTo>
                      <a:pt x="5082691" y="5695992"/>
                      <a:pt x="5074491" y="5654996"/>
                      <a:pt x="5056453" y="5614820"/>
                    </a:cubicBezTo>
                    <a:close/>
                    <a:moveTo>
                      <a:pt x="2626207" y="2308898"/>
                    </a:moveTo>
                    <a:cubicBezTo>
                      <a:pt x="2618008" y="2317097"/>
                      <a:pt x="2608989" y="2309718"/>
                      <a:pt x="2601610" y="2305618"/>
                    </a:cubicBezTo>
                    <a:cubicBezTo>
                      <a:pt x="2560613" y="2277741"/>
                      <a:pt x="2514698" y="2272821"/>
                      <a:pt x="2467962" y="2276101"/>
                    </a:cubicBezTo>
                    <a:cubicBezTo>
                      <a:pt x="2422047" y="2279381"/>
                      <a:pt x="2391710" y="2258063"/>
                      <a:pt x="2369572" y="2221986"/>
                    </a:cubicBezTo>
                    <a:cubicBezTo>
                      <a:pt x="2342514" y="2176891"/>
                      <a:pt x="2306438" y="2139174"/>
                      <a:pt x="2270361" y="2100638"/>
                    </a:cubicBezTo>
                    <a:cubicBezTo>
                      <a:pt x="2183450" y="2007987"/>
                      <a:pt x="2110477" y="1905497"/>
                      <a:pt x="2064561" y="1785788"/>
                    </a:cubicBezTo>
                    <a:cubicBezTo>
                      <a:pt x="2037504" y="1714455"/>
                      <a:pt x="2045703" y="1697237"/>
                      <a:pt x="2119496" y="1681658"/>
                    </a:cubicBezTo>
                    <a:cubicBezTo>
                      <a:pt x="2239204" y="1655421"/>
                      <a:pt x="2353173" y="1611965"/>
                      <a:pt x="2465503" y="1565229"/>
                    </a:cubicBezTo>
                    <a:cubicBezTo>
                      <a:pt x="2513058" y="1545551"/>
                      <a:pt x="2549135" y="1573429"/>
                      <a:pt x="2545855" y="1625904"/>
                    </a:cubicBezTo>
                    <a:cubicBezTo>
                      <a:pt x="2544215" y="1810386"/>
                      <a:pt x="2561433" y="1993228"/>
                      <a:pt x="2588491" y="2176071"/>
                    </a:cubicBezTo>
                    <a:cubicBezTo>
                      <a:pt x="2594230" y="2213787"/>
                      <a:pt x="2604069" y="2250684"/>
                      <a:pt x="2622928" y="2285120"/>
                    </a:cubicBezTo>
                    <a:cubicBezTo>
                      <a:pt x="2627847" y="2291680"/>
                      <a:pt x="2634406" y="2301519"/>
                      <a:pt x="2626207" y="2308898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 w="81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3" name="Graphic 9">
                <a:extLst>
                  <a:ext uri="{FF2B5EF4-FFF2-40B4-BE49-F238E27FC236}">
                    <a16:creationId xmlns:a16="http://schemas.microsoft.com/office/drawing/2014/main" id="{ABC8986B-13AA-42B4-B541-B514961AD4D9}"/>
                  </a:ext>
                </a:extLst>
              </p:cNvPr>
              <p:cNvSpPr/>
              <p:nvPr/>
            </p:nvSpPr>
            <p:spPr>
              <a:xfrm rot="21195773">
                <a:off x="-326536" y="-2638725"/>
                <a:ext cx="4096813" cy="7203009"/>
              </a:xfrm>
              <a:custGeom>
                <a:avLst/>
                <a:gdLst>
                  <a:gd name="connsiteX0" fmla="*/ 1778413 w 1803170"/>
                  <a:gd name="connsiteY0" fmla="*/ 2671923 h 3170327"/>
                  <a:gd name="connsiteX1" fmla="*/ 1773979 w 1803170"/>
                  <a:gd name="connsiteY1" fmla="*/ 2666011 h 3170327"/>
                  <a:gd name="connsiteX2" fmla="*/ 1733704 w 1803170"/>
                  <a:gd name="connsiteY2" fmla="*/ 2614281 h 3170327"/>
                  <a:gd name="connsiteX3" fmla="*/ 1722619 w 1803170"/>
                  <a:gd name="connsiteY3" fmla="*/ 2580287 h 3170327"/>
                  <a:gd name="connsiteX4" fmla="*/ 1719663 w 1803170"/>
                  <a:gd name="connsiteY4" fmla="*/ 2545923 h 3170327"/>
                  <a:gd name="connsiteX5" fmla="*/ 1662390 w 1803170"/>
                  <a:gd name="connsiteY5" fmla="*/ 2443201 h 3170327"/>
                  <a:gd name="connsiteX6" fmla="*/ 1618789 w 1803170"/>
                  <a:gd name="connsiteY6" fmla="*/ 2436181 h 3170327"/>
                  <a:gd name="connsiteX7" fmla="*/ 1493527 w 1803170"/>
                  <a:gd name="connsiteY7" fmla="*/ 2489389 h 3170327"/>
                  <a:gd name="connsiteX8" fmla="*/ 1474313 w 1803170"/>
                  <a:gd name="connsiteY8" fmla="*/ 2488280 h 3170327"/>
                  <a:gd name="connsiteX9" fmla="*/ 1290301 w 1803170"/>
                  <a:gd name="connsiteY9" fmla="*/ 2371518 h 3170327"/>
                  <a:gd name="connsiteX10" fmla="*/ 1277369 w 1803170"/>
                  <a:gd name="connsiteY10" fmla="*/ 2361911 h 3170327"/>
                  <a:gd name="connsiteX11" fmla="*/ 1114788 w 1803170"/>
                  <a:gd name="connsiteY11" fmla="*/ 2253647 h 3170327"/>
                  <a:gd name="connsiteX12" fmla="*/ 989527 w 1803170"/>
                  <a:gd name="connsiteY12" fmla="*/ 2221131 h 3170327"/>
                  <a:gd name="connsiteX13" fmla="*/ 955163 w 1803170"/>
                  <a:gd name="connsiteY13" fmla="*/ 2199699 h 3170327"/>
                  <a:gd name="connsiteX14" fmla="*/ 914148 w 1803170"/>
                  <a:gd name="connsiteY14" fmla="*/ 2113975 h 3170327"/>
                  <a:gd name="connsiteX15" fmla="*/ 852072 w 1803170"/>
                  <a:gd name="connsiteY15" fmla="*/ 1843869 h 3170327"/>
                  <a:gd name="connsiteX16" fmla="*/ 842095 w 1803170"/>
                  <a:gd name="connsiteY16" fmla="*/ 1784010 h 3170327"/>
                  <a:gd name="connsiteX17" fmla="*/ 856506 w 1803170"/>
                  <a:gd name="connsiteY17" fmla="*/ 1768121 h 3170327"/>
                  <a:gd name="connsiteX18" fmla="*/ 918582 w 1803170"/>
                  <a:gd name="connsiteY18" fmla="*/ 1767751 h 3170327"/>
                  <a:gd name="connsiteX19" fmla="*/ 930406 w 1803170"/>
                  <a:gd name="connsiteY19" fmla="*/ 1756666 h 3170327"/>
                  <a:gd name="connsiteX20" fmla="*/ 936688 w 1803170"/>
                  <a:gd name="connsiteY20" fmla="*/ 1689047 h 3170327"/>
                  <a:gd name="connsiteX21" fmla="*/ 947034 w 1803170"/>
                  <a:gd name="connsiteY21" fmla="*/ 1585587 h 3170327"/>
                  <a:gd name="connsiteX22" fmla="*/ 847268 w 1803170"/>
                  <a:gd name="connsiteY22" fmla="*/ 1246014 h 3170327"/>
                  <a:gd name="connsiteX23" fmla="*/ 852811 w 1803170"/>
                  <a:gd name="connsiteY23" fmla="*/ 1229387 h 3170327"/>
                  <a:gd name="connsiteX24" fmla="*/ 1209750 w 1803170"/>
                  <a:gd name="connsiteY24" fmla="*/ 1056090 h 3170327"/>
                  <a:gd name="connsiteX25" fmla="*/ 1253721 w 1803170"/>
                  <a:gd name="connsiteY25" fmla="*/ 1015076 h 3170327"/>
                  <a:gd name="connsiteX26" fmla="*/ 1258894 w 1803170"/>
                  <a:gd name="connsiteY26" fmla="*/ 975908 h 3170327"/>
                  <a:gd name="connsiteX27" fmla="*/ 1217140 w 1803170"/>
                  <a:gd name="connsiteY27" fmla="*/ 903486 h 3170327"/>
                  <a:gd name="connsiteX28" fmla="*/ 1125503 w 1803170"/>
                  <a:gd name="connsiteY28" fmla="*/ 812958 h 3170327"/>
                  <a:gd name="connsiteX29" fmla="*/ 925972 w 1803170"/>
                  <a:gd name="connsiteY29" fmla="*/ 621925 h 3170327"/>
                  <a:gd name="connsiteX30" fmla="*/ 910084 w 1803170"/>
                  <a:gd name="connsiteY30" fmla="*/ 610471 h 3170327"/>
                  <a:gd name="connsiteX31" fmla="*/ 682470 w 1803170"/>
                  <a:gd name="connsiteY31" fmla="*/ 490013 h 3170327"/>
                  <a:gd name="connsiteX32" fmla="*/ 647368 w 1803170"/>
                  <a:gd name="connsiteY32" fmla="*/ 449368 h 3170327"/>
                  <a:gd name="connsiteX33" fmla="*/ 691708 w 1803170"/>
                  <a:gd name="connsiteY33" fmla="*/ 351080 h 3170327"/>
                  <a:gd name="connsiteX34" fmla="*/ 729028 w 1803170"/>
                  <a:gd name="connsiteY34" fmla="*/ 447890 h 3170327"/>
                  <a:gd name="connsiteX35" fmla="*/ 869808 w 1803170"/>
                  <a:gd name="connsiteY35" fmla="*/ 566870 h 3170327"/>
                  <a:gd name="connsiteX36" fmla="*/ 865743 w 1803170"/>
                  <a:gd name="connsiteY36" fmla="*/ 556893 h 3170327"/>
                  <a:gd name="connsiteX37" fmla="*/ 855397 w 1803170"/>
                  <a:gd name="connsiteY37" fmla="*/ 360318 h 3170327"/>
                  <a:gd name="connsiteX38" fmla="*/ 879784 w 1803170"/>
                  <a:gd name="connsiteY38" fmla="*/ 321520 h 3170327"/>
                  <a:gd name="connsiteX39" fmla="*/ 910453 w 1803170"/>
                  <a:gd name="connsiteY39" fmla="*/ 147115 h 3170327"/>
                  <a:gd name="connsiteX40" fmla="*/ 724963 w 1803170"/>
                  <a:gd name="connsiteY40" fmla="*/ 62130 h 3170327"/>
                  <a:gd name="connsiteX41" fmla="*/ 703162 w 1803170"/>
                  <a:gd name="connsiteY41" fmla="*/ 76171 h 3170327"/>
                  <a:gd name="connsiteX42" fmla="*/ 685796 w 1803170"/>
                  <a:gd name="connsiteY42" fmla="*/ 54740 h 3170327"/>
                  <a:gd name="connsiteX43" fmla="*/ 627045 w 1803170"/>
                  <a:gd name="connsiteY43" fmla="*/ 18898 h 3170327"/>
                  <a:gd name="connsiteX44" fmla="*/ 502153 w 1803170"/>
                  <a:gd name="connsiteY44" fmla="*/ 792 h 3170327"/>
                  <a:gd name="connsiteX45" fmla="*/ 402388 w 1803170"/>
                  <a:gd name="connsiteY45" fmla="*/ 70998 h 3170327"/>
                  <a:gd name="connsiteX46" fmla="*/ 400540 w 1803170"/>
                  <a:gd name="connsiteY46" fmla="*/ 105361 h 3170327"/>
                  <a:gd name="connsiteX47" fmla="*/ 397215 w 1803170"/>
                  <a:gd name="connsiteY47" fmla="*/ 114968 h 3170327"/>
                  <a:gd name="connsiteX48" fmla="*/ 377262 w 1803170"/>
                  <a:gd name="connsiteY48" fmla="*/ 150810 h 3170327"/>
                  <a:gd name="connsiteX49" fmla="*/ 375045 w 1803170"/>
                  <a:gd name="connsiteY49" fmla="*/ 216212 h 3170327"/>
                  <a:gd name="connsiteX50" fmla="*/ 357678 w 1803170"/>
                  <a:gd name="connsiteY50" fmla="*/ 283092 h 3170327"/>
                  <a:gd name="connsiteX51" fmla="*/ 353613 w 1803170"/>
                  <a:gd name="connsiteY51" fmla="*/ 289373 h 3170327"/>
                  <a:gd name="connsiteX52" fmla="*/ 363590 w 1803170"/>
                  <a:gd name="connsiteY52" fmla="*/ 321151 h 3170327"/>
                  <a:gd name="connsiteX53" fmla="*/ 374675 w 1803170"/>
                  <a:gd name="connsiteY53" fmla="*/ 338148 h 3170327"/>
                  <a:gd name="connsiteX54" fmla="*/ 376523 w 1803170"/>
                  <a:gd name="connsiteY54" fmla="*/ 414635 h 3170327"/>
                  <a:gd name="connsiteX55" fmla="*/ 405344 w 1803170"/>
                  <a:gd name="connsiteY55" fmla="*/ 441239 h 3170327"/>
                  <a:gd name="connsiteX56" fmla="*/ 455966 w 1803170"/>
                  <a:gd name="connsiteY56" fmla="*/ 442717 h 3170327"/>
                  <a:gd name="connsiteX57" fmla="*/ 467420 w 1803170"/>
                  <a:gd name="connsiteY57" fmla="*/ 447890 h 3170327"/>
                  <a:gd name="connsiteX58" fmla="*/ 446358 w 1803170"/>
                  <a:gd name="connsiteY58" fmla="*/ 523268 h 3170327"/>
                  <a:gd name="connsiteX59" fmla="*/ 420493 w 1803170"/>
                  <a:gd name="connsiteY59" fmla="*/ 531028 h 3170327"/>
                  <a:gd name="connsiteX60" fmla="*/ 267150 w 1803170"/>
                  <a:gd name="connsiteY60" fmla="*/ 651855 h 3170327"/>
                  <a:gd name="connsiteX61" fmla="*/ 254587 w 1803170"/>
                  <a:gd name="connsiteY61" fmla="*/ 713562 h 3170327"/>
                  <a:gd name="connsiteX62" fmla="*/ 247936 w 1803170"/>
                  <a:gd name="connsiteY62" fmla="*/ 720582 h 3170327"/>
                  <a:gd name="connsiteX63" fmla="*/ 190294 w 1803170"/>
                  <a:gd name="connsiteY63" fmla="*/ 734623 h 3170327"/>
                  <a:gd name="connsiteX64" fmla="*/ 136346 w 1803170"/>
                  <a:gd name="connsiteY64" fmla="*/ 778225 h 3170327"/>
                  <a:gd name="connsiteX65" fmla="*/ 128956 w 1803170"/>
                  <a:gd name="connsiteY65" fmla="*/ 797808 h 3170327"/>
                  <a:gd name="connsiteX66" fmla="*/ 142258 w 1803170"/>
                  <a:gd name="connsiteY66" fmla="*/ 1133316 h 3170327"/>
                  <a:gd name="connsiteX67" fmla="*/ 144475 w 1803170"/>
                  <a:gd name="connsiteY67" fmla="*/ 1144032 h 3170327"/>
                  <a:gd name="connsiteX68" fmla="*/ 179948 w 1803170"/>
                  <a:gd name="connsiteY68" fmla="*/ 1191328 h 3170327"/>
                  <a:gd name="connsiteX69" fmla="*/ 250522 w 1803170"/>
                  <a:gd name="connsiteY69" fmla="*/ 1184677 h 3170327"/>
                  <a:gd name="connsiteX70" fmla="*/ 258651 w 1803170"/>
                  <a:gd name="connsiteY70" fmla="*/ 1171005 h 3170327"/>
                  <a:gd name="connsiteX71" fmla="*/ 347701 w 1803170"/>
                  <a:gd name="connsiteY71" fmla="*/ 991427 h 3170327"/>
                  <a:gd name="connsiteX72" fmla="*/ 353983 w 1803170"/>
                  <a:gd name="connsiteY72" fmla="*/ 979973 h 3170327"/>
                  <a:gd name="connsiteX73" fmla="*/ 356569 w 1803170"/>
                  <a:gd name="connsiteY73" fmla="*/ 982559 h 3170327"/>
                  <a:gd name="connsiteX74" fmla="*/ 364699 w 1803170"/>
                  <a:gd name="connsiteY74" fmla="*/ 1000665 h 3170327"/>
                  <a:gd name="connsiteX75" fmla="*/ 429731 w 1803170"/>
                  <a:gd name="connsiteY75" fmla="*/ 1305874 h 3170327"/>
                  <a:gd name="connsiteX76" fmla="*/ 433056 w 1803170"/>
                  <a:gd name="connsiteY76" fmla="*/ 1427070 h 3170327"/>
                  <a:gd name="connsiteX77" fmla="*/ 492177 w 1803170"/>
                  <a:gd name="connsiteY77" fmla="*/ 1745581 h 3170327"/>
                  <a:gd name="connsiteX78" fmla="*/ 488851 w 1803170"/>
                  <a:gd name="connsiteY78" fmla="*/ 1769968 h 3170327"/>
                  <a:gd name="connsiteX79" fmla="*/ 338833 w 1803170"/>
                  <a:gd name="connsiteY79" fmla="*/ 2028250 h 3170327"/>
                  <a:gd name="connsiteX80" fmla="*/ 294124 w 1803170"/>
                  <a:gd name="connsiteY80" fmla="*/ 2101042 h 3170327"/>
                  <a:gd name="connsiteX81" fmla="*/ 290059 w 1803170"/>
                  <a:gd name="connsiteY81" fmla="*/ 2290967 h 3170327"/>
                  <a:gd name="connsiteX82" fmla="*/ 294493 w 1803170"/>
                  <a:gd name="connsiteY82" fmla="*/ 2307224 h 3170327"/>
                  <a:gd name="connsiteX83" fmla="*/ 299666 w 1803170"/>
                  <a:gd name="connsiteY83" fmla="*/ 2695941 h 3170327"/>
                  <a:gd name="connsiteX84" fmla="*/ 266041 w 1803170"/>
                  <a:gd name="connsiteY84" fmla="*/ 2919859 h 3170327"/>
                  <a:gd name="connsiteX85" fmla="*/ 250153 w 1803170"/>
                  <a:gd name="connsiteY85" fmla="*/ 2935748 h 3170327"/>
                  <a:gd name="connsiteX86" fmla="*/ 225027 w 1803170"/>
                  <a:gd name="connsiteY86" fmla="*/ 2947202 h 3170327"/>
                  <a:gd name="connsiteX87" fmla="*/ 157777 w 1803170"/>
                  <a:gd name="connsiteY87" fmla="*/ 2997454 h 3170327"/>
                  <a:gd name="connsiteX88" fmla="*/ 64293 w 1803170"/>
                  <a:gd name="connsiteY88" fmla="*/ 3011496 h 3170327"/>
                  <a:gd name="connsiteX89" fmla="*/ 0 w 1803170"/>
                  <a:gd name="connsiteY89" fmla="*/ 3036622 h 3170327"/>
                  <a:gd name="connsiteX90" fmla="*/ 0 w 1803170"/>
                  <a:gd name="connsiteY90" fmla="*/ 3058792 h 3170327"/>
                  <a:gd name="connsiteX91" fmla="*/ 7760 w 1803170"/>
                  <a:gd name="connsiteY91" fmla="*/ 3080962 h 3170327"/>
                  <a:gd name="connsiteX92" fmla="*/ 62076 w 1803170"/>
                  <a:gd name="connsiteY92" fmla="*/ 3130475 h 3170327"/>
                  <a:gd name="connsiteX93" fmla="*/ 169232 w 1803170"/>
                  <a:gd name="connsiteY93" fmla="*/ 3143408 h 3170327"/>
                  <a:gd name="connsiteX94" fmla="*/ 229830 w 1803170"/>
                  <a:gd name="connsiteY94" fmla="*/ 3154493 h 3170327"/>
                  <a:gd name="connsiteX95" fmla="*/ 272693 w 1803170"/>
                  <a:gd name="connsiteY95" fmla="*/ 3170751 h 3170327"/>
                  <a:gd name="connsiteX96" fmla="*/ 284517 w 1803170"/>
                  <a:gd name="connsiteY96" fmla="*/ 3172968 h 3170327"/>
                  <a:gd name="connsiteX97" fmla="*/ 336616 w 1803170"/>
                  <a:gd name="connsiteY97" fmla="*/ 3172968 h 3170327"/>
                  <a:gd name="connsiteX98" fmla="*/ 356200 w 1803170"/>
                  <a:gd name="connsiteY98" fmla="*/ 3166317 h 3170327"/>
                  <a:gd name="connsiteX99" fmla="*/ 404235 w 1803170"/>
                  <a:gd name="connsiteY99" fmla="*/ 3110892 h 3170327"/>
                  <a:gd name="connsiteX100" fmla="*/ 396845 w 1803170"/>
                  <a:gd name="connsiteY100" fmla="*/ 2988217 h 3170327"/>
                  <a:gd name="connsiteX101" fmla="*/ 395367 w 1803170"/>
                  <a:gd name="connsiteY101" fmla="*/ 2966416 h 3170327"/>
                  <a:gd name="connsiteX102" fmla="*/ 437860 w 1803170"/>
                  <a:gd name="connsiteY102" fmla="*/ 2785730 h 3170327"/>
                  <a:gd name="connsiteX103" fmla="*/ 480722 w 1803170"/>
                  <a:gd name="connsiteY103" fmla="*/ 2459459 h 3170327"/>
                  <a:gd name="connsiteX104" fmla="*/ 472593 w 1803170"/>
                  <a:gd name="connsiteY104" fmla="*/ 2235172 h 3170327"/>
                  <a:gd name="connsiteX105" fmla="*/ 479614 w 1803170"/>
                  <a:gd name="connsiteY105" fmla="*/ 2216696 h 3170327"/>
                  <a:gd name="connsiteX106" fmla="*/ 602288 w 1803170"/>
                  <a:gd name="connsiteY106" fmla="*/ 2099195 h 3170327"/>
                  <a:gd name="connsiteX107" fmla="*/ 617068 w 1803170"/>
                  <a:gd name="connsiteY107" fmla="*/ 2100673 h 3170327"/>
                  <a:gd name="connsiteX108" fmla="*/ 730136 w 1803170"/>
                  <a:gd name="connsiteY108" fmla="*/ 2281359 h 3170327"/>
                  <a:gd name="connsiteX109" fmla="*/ 736418 w 1803170"/>
                  <a:gd name="connsiteY109" fmla="*/ 2297248 h 3170327"/>
                  <a:gd name="connsiteX110" fmla="*/ 823990 w 1803170"/>
                  <a:gd name="connsiteY110" fmla="*/ 2394427 h 3170327"/>
                  <a:gd name="connsiteX111" fmla="*/ 882371 w 1803170"/>
                  <a:gd name="connsiteY111" fmla="*/ 2404034 h 3170327"/>
                  <a:gd name="connsiteX112" fmla="*/ 896782 w 1803170"/>
                  <a:gd name="connsiteY112" fmla="*/ 2406251 h 3170327"/>
                  <a:gd name="connsiteX113" fmla="*/ 1108506 w 1803170"/>
                  <a:gd name="connsiteY113" fmla="*/ 2493823 h 3170327"/>
                  <a:gd name="connsiteX114" fmla="*/ 1173908 w 1803170"/>
                  <a:gd name="connsiteY114" fmla="*/ 2516363 h 3170327"/>
                  <a:gd name="connsiteX115" fmla="*/ 1247439 w 1803170"/>
                  <a:gd name="connsiteY115" fmla="*/ 2537424 h 3170327"/>
                  <a:gd name="connsiteX116" fmla="*/ 1496483 w 1803170"/>
                  <a:gd name="connsiteY116" fmla="*/ 2664164 h 3170327"/>
                  <a:gd name="connsiteX117" fmla="*/ 1504982 w 1803170"/>
                  <a:gd name="connsiteY117" fmla="*/ 2672662 h 3170327"/>
                  <a:gd name="connsiteX118" fmla="*/ 1588489 w 1803170"/>
                  <a:gd name="connsiteY118" fmla="*/ 2732522 h 3170327"/>
                  <a:gd name="connsiteX119" fmla="*/ 1711164 w 1803170"/>
                  <a:gd name="connsiteY119" fmla="*/ 2834873 h 3170327"/>
                  <a:gd name="connsiteX120" fmla="*/ 1732226 w 1803170"/>
                  <a:gd name="connsiteY120" fmla="*/ 2871085 h 3170327"/>
                  <a:gd name="connsiteX121" fmla="*/ 1758830 w 1803170"/>
                  <a:gd name="connsiteY121" fmla="*/ 2892885 h 3170327"/>
                  <a:gd name="connsiteX122" fmla="*/ 1781739 w 1803170"/>
                  <a:gd name="connsiteY122" fmla="*/ 2884756 h 3170327"/>
                  <a:gd name="connsiteX123" fmla="*/ 1796519 w 1803170"/>
                  <a:gd name="connsiteY123" fmla="*/ 2849653 h 3170327"/>
                  <a:gd name="connsiteX124" fmla="*/ 1778413 w 1803170"/>
                  <a:gd name="connsiteY124" fmla="*/ 2671923 h 3170327"/>
                  <a:gd name="connsiteX125" fmla="*/ 743808 w 1803170"/>
                  <a:gd name="connsiteY125" fmla="*/ 261661 h 3170327"/>
                  <a:gd name="connsiteX126" fmla="*/ 734940 w 1803170"/>
                  <a:gd name="connsiteY126" fmla="*/ 130488 h 3170327"/>
                  <a:gd name="connsiteX127" fmla="*/ 743808 w 1803170"/>
                  <a:gd name="connsiteY127" fmla="*/ 261661 h 3170327"/>
                  <a:gd name="connsiteX128" fmla="*/ 835814 w 1803170"/>
                  <a:gd name="connsiteY128" fmla="*/ 1132208 h 3170327"/>
                  <a:gd name="connsiteX129" fmla="*/ 877198 w 1803170"/>
                  <a:gd name="connsiteY129" fmla="*/ 881316 h 3170327"/>
                  <a:gd name="connsiteX130" fmla="*/ 898260 w 1803170"/>
                  <a:gd name="connsiteY130" fmla="*/ 835498 h 3170327"/>
                  <a:gd name="connsiteX131" fmla="*/ 911931 w 1803170"/>
                  <a:gd name="connsiteY131" fmla="*/ 832542 h 3170327"/>
                  <a:gd name="connsiteX132" fmla="*/ 1091509 w 1803170"/>
                  <a:gd name="connsiteY132" fmla="*/ 951152 h 3170327"/>
                  <a:gd name="connsiteX133" fmla="*/ 1094465 w 1803170"/>
                  <a:gd name="connsiteY133" fmla="*/ 961867 h 3170327"/>
                  <a:gd name="connsiteX134" fmla="*/ 887544 w 1803170"/>
                  <a:gd name="connsiteY134" fmla="*/ 1122231 h 3170327"/>
                  <a:gd name="connsiteX135" fmla="*/ 843943 w 1803170"/>
                  <a:gd name="connsiteY135" fmla="*/ 1136272 h 3170327"/>
                  <a:gd name="connsiteX136" fmla="*/ 835814 w 1803170"/>
                  <a:gd name="connsiteY136" fmla="*/ 1132208 h 3170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</a:cxnLst>
                <a:rect l="l" t="t" r="r" b="b"/>
                <a:pathLst>
                  <a:path w="1803170" h="3170327">
                    <a:moveTo>
                      <a:pt x="1778413" y="2671923"/>
                    </a:moveTo>
                    <a:cubicBezTo>
                      <a:pt x="1777305" y="2669706"/>
                      <a:pt x="1775827" y="2667859"/>
                      <a:pt x="1773979" y="2666011"/>
                    </a:cubicBezTo>
                    <a:cubicBezTo>
                      <a:pt x="1759199" y="2649753"/>
                      <a:pt x="1746636" y="2632017"/>
                      <a:pt x="1733704" y="2614281"/>
                    </a:cubicBezTo>
                    <a:cubicBezTo>
                      <a:pt x="1726314" y="2603935"/>
                      <a:pt x="1721880" y="2593589"/>
                      <a:pt x="1722619" y="2580287"/>
                    </a:cubicBezTo>
                    <a:cubicBezTo>
                      <a:pt x="1723358" y="2568832"/>
                      <a:pt x="1721880" y="2557008"/>
                      <a:pt x="1719663" y="2545923"/>
                    </a:cubicBezTo>
                    <a:cubicBezTo>
                      <a:pt x="1712273" y="2505278"/>
                      <a:pt x="1695645" y="2469805"/>
                      <a:pt x="1662390" y="2443201"/>
                    </a:cubicBezTo>
                    <a:cubicBezTo>
                      <a:pt x="1649088" y="2432855"/>
                      <a:pt x="1635786" y="2429530"/>
                      <a:pt x="1618789" y="2436181"/>
                    </a:cubicBezTo>
                    <a:cubicBezTo>
                      <a:pt x="1576296" y="2452808"/>
                      <a:pt x="1534912" y="2470914"/>
                      <a:pt x="1493527" y="2489389"/>
                    </a:cubicBezTo>
                    <a:cubicBezTo>
                      <a:pt x="1486507" y="2492715"/>
                      <a:pt x="1481334" y="2492715"/>
                      <a:pt x="1474313" y="2488280"/>
                    </a:cubicBezTo>
                    <a:cubicBezTo>
                      <a:pt x="1412976" y="2449113"/>
                      <a:pt x="1351639" y="2410316"/>
                      <a:pt x="1290301" y="2371518"/>
                    </a:cubicBezTo>
                    <a:cubicBezTo>
                      <a:pt x="1285867" y="2368562"/>
                      <a:pt x="1281064" y="2365606"/>
                      <a:pt x="1277369" y="2361911"/>
                    </a:cubicBezTo>
                    <a:cubicBezTo>
                      <a:pt x="1232289" y="2312028"/>
                      <a:pt x="1176125" y="2279142"/>
                      <a:pt x="1114788" y="2253647"/>
                    </a:cubicBezTo>
                    <a:cubicBezTo>
                      <a:pt x="1074512" y="2237019"/>
                      <a:pt x="1032389" y="2227042"/>
                      <a:pt x="989527" y="2221131"/>
                    </a:cubicBezTo>
                    <a:cubicBezTo>
                      <a:pt x="975485" y="2219283"/>
                      <a:pt x="964031" y="2214849"/>
                      <a:pt x="955163" y="2199699"/>
                    </a:cubicBezTo>
                    <a:cubicBezTo>
                      <a:pt x="938905" y="2171987"/>
                      <a:pt x="924864" y="2143904"/>
                      <a:pt x="914148" y="2113975"/>
                    </a:cubicBezTo>
                    <a:cubicBezTo>
                      <a:pt x="883479" y="2026403"/>
                      <a:pt x="866482" y="1935505"/>
                      <a:pt x="852072" y="1843869"/>
                    </a:cubicBezTo>
                    <a:cubicBezTo>
                      <a:pt x="849116" y="1823916"/>
                      <a:pt x="844682" y="1803963"/>
                      <a:pt x="842095" y="1784010"/>
                    </a:cubicBezTo>
                    <a:cubicBezTo>
                      <a:pt x="840248" y="1769968"/>
                      <a:pt x="842834" y="1768121"/>
                      <a:pt x="856506" y="1768121"/>
                    </a:cubicBezTo>
                    <a:cubicBezTo>
                      <a:pt x="877198" y="1767751"/>
                      <a:pt x="897890" y="1767382"/>
                      <a:pt x="918582" y="1767751"/>
                    </a:cubicBezTo>
                    <a:cubicBezTo>
                      <a:pt x="927081" y="1767751"/>
                      <a:pt x="930037" y="1764795"/>
                      <a:pt x="930406" y="1756666"/>
                    </a:cubicBezTo>
                    <a:cubicBezTo>
                      <a:pt x="931884" y="1734127"/>
                      <a:pt x="931515" y="1711218"/>
                      <a:pt x="936688" y="1689047"/>
                    </a:cubicBezTo>
                    <a:cubicBezTo>
                      <a:pt x="944817" y="1655053"/>
                      <a:pt x="947403" y="1620690"/>
                      <a:pt x="947034" y="1585587"/>
                    </a:cubicBezTo>
                    <a:cubicBezTo>
                      <a:pt x="945556" y="1462912"/>
                      <a:pt x="907867" y="1351323"/>
                      <a:pt x="847268" y="1246014"/>
                    </a:cubicBezTo>
                    <a:cubicBezTo>
                      <a:pt x="841726" y="1236407"/>
                      <a:pt x="841726" y="1233451"/>
                      <a:pt x="852811" y="1229387"/>
                    </a:cubicBezTo>
                    <a:cubicBezTo>
                      <a:pt x="978072" y="1185047"/>
                      <a:pt x="1096313" y="1125187"/>
                      <a:pt x="1209750" y="1056090"/>
                    </a:cubicBezTo>
                    <a:cubicBezTo>
                      <a:pt x="1227116" y="1045375"/>
                      <a:pt x="1243005" y="1032812"/>
                      <a:pt x="1253721" y="1015076"/>
                    </a:cubicBezTo>
                    <a:cubicBezTo>
                      <a:pt x="1261111" y="1002882"/>
                      <a:pt x="1264436" y="989580"/>
                      <a:pt x="1258894" y="975908"/>
                    </a:cubicBezTo>
                    <a:cubicBezTo>
                      <a:pt x="1248917" y="949674"/>
                      <a:pt x="1235984" y="924917"/>
                      <a:pt x="1217140" y="903486"/>
                    </a:cubicBezTo>
                    <a:cubicBezTo>
                      <a:pt x="1189058" y="870600"/>
                      <a:pt x="1158758" y="839932"/>
                      <a:pt x="1125503" y="812958"/>
                    </a:cubicBezTo>
                    <a:cubicBezTo>
                      <a:pt x="1053820" y="754577"/>
                      <a:pt x="988418" y="689914"/>
                      <a:pt x="925972" y="621925"/>
                    </a:cubicBezTo>
                    <a:cubicBezTo>
                      <a:pt x="921538" y="616752"/>
                      <a:pt x="915996" y="613427"/>
                      <a:pt x="910084" y="610471"/>
                    </a:cubicBezTo>
                    <a:cubicBezTo>
                      <a:pt x="834336" y="570195"/>
                      <a:pt x="758588" y="529180"/>
                      <a:pt x="682470" y="490013"/>
                    </a:cubicBezTo>
                    <a:cubicBezTo>
                      <a:pt x="664365" y="480776"/>
                      <a:pt x="654019" y="467473"/>
                      <a:pt x="647368" y="449368"/>
                    </a:cubicBezTo>
                    <a:cubicBezTo>
                      <a:pt x="630740" y="403550"/>
                      <a:pt x="645520" y="369925"/>
                      <a:pt x="691708" y="351080"/>
                    </a:cubicBezTo>
                    <a:cubicBezTo>
                      <a:pt x="692816" y="387661"/>
                      <a:pt x="707596" y="419069"/>
                      <a:pt x="729028" y="447890"/>
                    </a:cubicBezTo>
                    <a:cubicBezTo>
                      <a:pt x="766717" y="498142"/>
                      <a:pt x="816600" y="534353"/>
                      <a:pt x="869808" y="566870"/>
                    </a:cubicBezTo>
                    <a:cubicBezTo>
                      <a:pt x="872025" y="561327"/>
                      <a:pt x="868330" y="559480"/>
                      <a:pt x="865743" y="556893"/>
                    </a:cubicBezTo>
                    <a:cubicBezTo>
                      <a:pt x="806623" y="496295"/>
                      <a:pt x="812535" y="421655"/>
                      <a:pt x="855397" y="360318"/>
                    </a:cubicBezTo>
                    <a:cubicBezTo>
                      <a:pt x="864265" y="347755"/>
                      <a:pt x="872394" y="334822"/>
                      <a:pt x="879784" y="321520"/>
                    </a:cubicBezTo>
                    <a:cubicBezTo>
                      <a:pt x="908975" y="266834"/>
                      <a:pt x="922647" y="209191"/>
                      <a:pt x="910453" y="147115"/>
                    </a:cubicBezTo>
                    <a:cubicBezTo>
                      <a:pt x="892347" y="54370"/>
                      <a:pt x="802559" y="12986"/>
                      <a:pt x="724963" y="62130"/>
                    </a:cubicBezTo>
                    <a:cubicBezTo>
                      <a:pt x="717204" y="66933"/>
                      <a:pt x="708335" y="77649"/>
                      <a:pt x="703162" y="76171"/>
                    </a:cubicBezTo>
                    <a:cubicBezTo>
                      <a:pt x="695772" y="73954"/>
                      <a:pt x="690969" y="62869"/>
                      <a:pt x="685796" y="54740"/>
                    </a:cubicBezTo>
                    <a:cubicBezTo>
                      <a:pt x="672124" y="32939"/>
                      <a:pt x="652541" y="22223"/>
                      <a:pt x="627045" y="18898"/>
                    </a:cubicBezTo>
                    <a:cubicBezTo>
                      <a:pt x="585291" y="12986"/>
                      <a:pt x="543907" y="6704"/>
                      <a:pt x="502153" y="792"/>
                    </a:cubicBezTo>
                    <a:cubicBezTo>
                      <a:pt x="457074" y="-5489"/>
                      <a:pt x="411256" y="26288"/>
                      <a:pt x="402388" y="70998"/>
                    </a:cubicBezTo>
                    <a:cubicBezTo>
                      <a:pt x="400171" y="82452"/>
                      <a:pt x="399432" y="93907"/>
                      <a:pt x="400540" y="105361"/>
                    </a:cubicBezTo>
                    <a:cubicBezTo>
                      <a:pt x="400910" y="109056"/>
                      <a:pt x="401279" y="112382"/>
                      <a:pt x="397215" y="114968"/>
                    </a:cubicBezTo>
                    <a:cubicBezTo>
                      <a:pt x="384652" y="123467"/>
                      <a:pt x="380218" y="136769"/>
                      <a:pt x="377262" y="150810"/>
                    </a:cubicBezTo>
                    <a:cubicBezTo>
                      <a:pt x="372458" y="172611"/>
                      <a:pt x="370980" y="194781"/>
                      <a:pt x="375045" y="216212"/>
                    </a:cubicBezTo>
                    <a:cubicBezTo>
                      <a:pt x="380218" y="242077"/>
                      <a:pt x="372458" y="263139"/>
                      <a:pt x="357678" y="283092"/>
                    </a:cubicBezTo>
                    <a:cubicBezTo>
                      <a:pt x="356200" y="284939"/>
                      <a:pt x="355091" y="287156"/>
                      <a:pt x="353613" y="289373"/>
                    </a:cubicBezTo>
                    <a:cubicBezTo>
                      <a:pt x="339572" y="311913"/>
                      <a:pt x="339203" y="312283"/>
                      <a:pt x="363590" y="321151"/>
                    </a:cubicBezTo>
                    <a:cubicBezTo>
                      <a:pt x="372828" y="324476"/>
                      <a:pt x="375414" y="328541"/>
                      <a:pt x="374675" y="338148"/>
                    </a:cubicBezTo>
                    <a:cubicBezTo>
                      <a:pt x="372458" y="363643"/>
                      <a:pt x="371350" y="389509"/>
                      <a:pt x="376523" y="414635"/>
                    </a:cubicBezTo>
                    <a:cubicBezTo>
                      <a:pt x="380587" y="434218"/>
                      <a:pt x="385760" y="438652"/>
                      <a:pt x="405344" y="441239"/>
                    </a:cubicBezTo>
                    <a:cubicBezTo>
                      <a:pt x="422341" y="443456"/>
                      <a:pt x="438968" y="443456"/>
                      <a:pt x="455966" y="442717"/>
                    </a:cubicBezTo>
                    <a:cubicBezTo>
                      <a:pt x="460769" y="442347"/>
                      <a:pt x="464095" y="443086"/>
                      <a:pt x="467420" y="447890"/>
                    </a:cubicBezTo>
                    <a:cubicBezTo>
                      <a:pt x="486634" y="477820"/>
                      <a:pt x="478505" y="507749"/>
                      <a:pt x="446358" y="523268"/>
                    </a:cubicBezTo>
                    <a:cubicBezTo>
                      <a:pt x="438229" y="527333"/>
                      <a:pt x="429731" y="529919"/>
                      <a:pt x="420493" y="531028"/>
                    </a:cubicBezTo>
                    <a:cubicBezTo>
                      <a:pt x="345115" y="540635"/>
                      <a:pt x="293015" y="579433"/>
                      <a:pt x="267150" y="651855"/>
                    </a:cubicBezTo>
                    <a:cubicBezTo>
                      <a:pt x="260129" y="671808"/>
                      <a:pt x="256434" y="692500"/>
                      <a:pt x="254587" y="713562"/>
                    </a:cubicBezTo>
                    <a:cubicBezTo>
                      <a:pt x="254217" y="717626"/>
                      <a:pt x="255326" y="722060"/>
                      <a:pt x="247936" y="720582"/>
                    </a:cubicBezTo>
                    <a:cubicBezTo>
                      <a:pt x="226505" y="716148"/>
                      <a:pt x="208030" y="724647"/>
                      <a:pt x="190294" y="734623"/>
                    </a:cubicBezTo>
                    <a:cubicBezTo>
                      <a:pt x="170340" y="746448"/>
                      <a:pt x="152974" y="761597"/>
                      <a:pt x="136346" y="778225"/>
                    </a:cubicBezTo>
                    <a:cubicBezTo>
                      <a:pt x="130434" y="784137"/>
                      <a:pt x="128587" y="790049"/>
                      <a:pt x="128956" y="797808"/>
                    </a:cubicBezTo>
                    <a:cubicBezTo>
                      <a:pt x="133760" y="909768"/>
                      <a:pt x="137824" y="1021357"/>
                      <a:pt x="142258" y="1133316"/>
                    </a:cubicBezTo>
                    <a:cubicBezTo>
                      <a:pt x="142258" y="1137011"/>
                      <a:pt x="142628" y="1140706"/>
                      <a:pt x="144475" y="1144032"/>
                    </a:cubicBezTo>
                    <a:cubicBezTo>
                      <a:pt x="154082" y="1161398"/>
                      <a:pt x="164798" y="1178026"/>
                      <a:pt x="179948" y="1191328"/>
                    </a:cubicBezTo>
                    <a:cubicBezTo>
                      <a:pt x="204704" y="1213129"/>
                      <a:pt x="230200" y="1210912"/>
                      <a:pt x="250522" y="1184677"/>
                    </a:cubicBezTo>
                    <a:cubicBezTo>
                      <a:pt x="253848" y="1180613"/>
                      <a:pt x="256434" y="1175809"/>
                      <a:pt x="258651" y="1171005"/>
                    </a:cubicBezTo>
                    <a:cubicBezTo>
                      <a:pt x="288581" y="1111146"/>
                      <a:pt x="318141" y="1051287"/>
                      <a:pt x="347701" y="991427"/>
                    </a:cubicBezTo>
                    <a:cubicBezTo>
                      <a:pt x="349549" y="987732"/>
                      <a:pt x="351766" y="984037"/>
                      <a:pt x="353983" y="979973"/>
                    </a:cubicBezTo>
                    <a:cubicBezTo>
                      <a:pt x="355461" y="981451"/>
                      <a:pt x="356200" y="981820"/>
                      <a:pt x="356569" y="982559"/>
                    </a:cubicBezTo>
                    <a:cubicBezTo>
                      <a:pt x="359156" y="988471"/>
                      <a:pt x="362112" y="994383"/>
                      <a:pt x="364699" y="1000665"/>
                    </a:cubicBezTo>
                    <a:cubicBezTo>
                      <a:pt x="404974" y="1098583"/>
                      <a:pt x="421232" y="1201305"/>
                      <a:pt x="429731" y="1305874"/>
                    </a:cubicBezTo>
                    <a:cubicBezTo>
                      <a:pt x="433056" y="1346150"/>
                      <a:pt x="430100" y="1386795"/>
                      <a:pt x="433056" y="1427070"/>
                    </a:cubicBezTo>
                    <a:cubicBezTo>
                      <a:pt x="440446" y="1535704"/>
                      <a:pt x="462986" y="1641012"/>
                      <a:pt x="492177" y="1745581"/>
                    </a:cubicBezTo>
                    <a:cubicBezTo>
                      <a:pt x="494763" y="1754819"/>
                      <a:pt x="493655" y="1761839"/>
                      <a:pt x="488851" y="1769968"/>
                    </a:cubicBezTo>
                    <a:cubicBezTo>
                      <a:pt x="438599" y="1856062"/>
                      <a:pt x="389086" y="1942156"/>
                      <a:pt x="338833" y="2028250"/>
                    </a:cubicBezTo>
                    <a:cubicBezTo>
                      <a:pt x="324423" y="2052638"/>
                      <a:pt x="311121" y="2077764"/>
                      <a:pt x="294124" y="2101042"/>
                    </a:cubicBezTo>
                    <a:cubicBezTo>
                      <a:pt x="249044" y="2162380"/>
                      <a:pt x="247936" y="2226304"/>
                      <a:pt x="290059" y="2290967"/>
                    </a:cubicBezTo>
                    <a:cubicBezTo>
                      <a:pt x="293385" y="2296139"/>
                      <a:pt x="294124" y="2301682"/>
                      <a:pt x="294493" y="2307224"/>
                    </a:cubicBezTo>
                    <a:cubicBezTo>
                      <a:pt x="305948" y="2436550"/>
                      <a:pt x="309273" y="2566246"/>
                      <a:pt x="299666" y="2695941"/>
                    </a:cubicBezTo>
                    <a:cubicBezTo>
                      <a:pt x="294124" y="2771319"/>
                      <a:pt x="284517" y="2846328"/>
                      <a:pt x="266041" y="2919859"/>
                    </a:cubicBezTo>
                    <a:cubicBezTo>
                      <a:pt x="263824" y="2929096"/>
                      <a:pt x="259390" y="2933161"/>
                      <a:pt x="250153" y="2935748"/>
                    </a:cubicBezTo>
                    <a:cubicBezTo>
                      <a:pt x="241285" y="2938334"/>
                      <a:pt x="231308" y="2937965"/>
                      <a:pt x="225027" y="2947202"/>
                    </a:cubicBezTo>
                    <a:cubicBezTo>
                      <a:pt x="208769" y="2971959"/>
                      <a:pt x="185121" y="2987478"/>
                      <a:pt x="157777" y="2997454"/>
                    </a:cubicBezTo>
                    <a:cubicBezTo>
                      <a:pt x="127478" y="3008539"/>
                      <a:pt x="96440" y="3013343"/>
                      <a:pt x="64293" y="3011496"/>
                    </a:cubicBezTo>
                    <a:cubicBezTo>
                      <a:pt x="39167" y="3010387"/>
                      <a:pt x="15519" y="3012604"/>
                      <a:pt x="0" y="3036622"/>
                    </a:cubicBezTo>
                    <a:cubicBezTo>
                      <a:pt x="0" y="3044012"/>
                      <a:pt x="0" y="3051402"/>
                      <a:pt x="0" y="3058792"/>
                    </a:cubicBezTo>
                    <a:cubicBezTo>
                      <a:pt x="3326" y="3065812"/>
                      <a:pt x="2956" y="3074311"/>
                      <a:pt x="7760" y="3080962"/>
                    </a:cubicBezTo>
                    <a:cubicBezTo>
                      <a:pt x="22909" y="3100915"/>
                      <a:pt x="39906" y="3118282"/>
                      <a:pt x="62076" y="3130475"/>
                    </a:cubicBezTo>
                    <a:cubicBezTo>
                      <a:pt x="96071" y="3148581"/>
                      <a:pt x="131912" y="3154862"/>
                      <a:pt x="169232" y="3143408"/>
                    </a:cubicBezTo>
                    <a:cubicBezTo>
                      <a:pt x="191402" y="3136757"/>
                      <a:pt x="212464" y="3139713"/>
                      <a:pt x="229830" y="3154493"/>
                    </a:cubicBezTo>
                    <a:cubicBezTo>
                      <a:pt x="242763" y="3165578"/>
                      <a:pt x="256804" y="3169642"/>
                      <a:pt x="272693" y="3170751"/>
                    </a:cubicBezTo>
                    <a:cubicBezTo>
                      <a:pt x="276757" y="3171120"/>
                      <a:pt x="280822" y="3171120"/>
                      <a:pt x="284517" y="3172968"/>
                    </a:cubicBezTo>
                    <a:cubicBezTo>
                      <a:pt x="301883" y="3172968"/>
                      <a:pt x="319250" y="3172968"/>
                      <a:pt x="336616" y="3172968"/>
                    </a:cubicBezTo>
                    <a:cubicBezTo>
                      <a:pt x="342159" y="3168534"/>
                      <a:pt x="349549" y="3168534"/>
                      <a:pt x="356200" y="3166317"/>
                    </a:cubicBezTo>
                    <a:cubicBezTo>
                      <a:pt x="382804" y="3157079"/>
                      <a:pt x="399432" y="3140452"/>
                      <a:pt x="404235" y="3110892"/>
                    </a:cubicBezTo>
                    <a:cubicBezTo>
                      <a:pt x="410517" y="3069138"/>
                      <a:pt x="408300" y="3028493"/>
                      <a:pt x="396845" y="2988217"/>
                    </a:cubicBezTo>
                    <a:cubicBezTo>
                      <a:pt x="394628" y="2980827"/>
                      <a:pt x="394259" y="2973806"/>
                      <a:pt x="395367" y="2966416"/>
                    </a:cubicBezTo>
                    <a:cubicBezTo>
                      <a:pt x="404974" y="2905079"/>
                      <a:pt x="418646" y="2844481"/>
                      <a:pt x="437860" y="2785730"/>
                    </a:cubicBezTo>
                    <a:cubicBezTo>
                      <a:pt x="472593" y="2679313"/>
                      <a:pt x="481461" y="2570310"/>
                      <a:pt x="480722" y="2459459"/>
                    </a:cubicBezTo>
                    <a:cubicBezTo>
                      <a:pt x="480353" y="2384820"/>
                      <a:pt x="477397" y="2309811"/>
                      <a:pt x="472593" y="2235172"/>
                    </a:cubicBezTo>
                    <a:cubicBezTo>
                      <a:pt x="472224" y="2227412"/>
                      <a:pt x="474071" y="2222239"/>
                      <a:pt x="479614" y="2216696"/>
                    </a:cubicBezTo>
                    <a:cubicBezTo>
                      <a:pt x="520628" y="2177899"/>
                      <a:pt x="561643" y="2138732"/>
                      <a:pt x="602288" y="2099195"/>
                    </a:cubicBezTo>
                    <a:cubicBezTo>
                      <a:pt x="609309" y="2092544"/>
                      <a:pt x="611895" y="2092174"/>
                      <a:pt x="617068" y="2100673"/>
                    </a:cubicBezTo>
                    <a:cubicBezTo>
                      <a:pt x="654388" y="2160902"/>
                      <a:pt x="692447" y="2221131"/>
                      <a:pt x="730136" y="2281359"/>
                    </a:cubicBezTo>
                    <a:cubicBezTo>
                      <a:pt x="733092" y="2286163"/>
                      <a:pt x="735309" y="2291336"/>
                      <a:pt x="736418" y="2297248"/>
                    </a:cubicBezTo>
                    <a:cubicBezTo>
                      <a:pt x="747503" y="2346022"/>
                      <a:pt x="776693" y="2378538"/>
                      <a:pt x="823990" y="2394427"/>
                    </a:cubicBezTo>
                    <a:cubicBezTo>
                      <a:pt x="842834" y="2400708"/>
                      <a:pt x="862418" y="2403665"/>
                      <a:pt x="882371" y="2404034"/>
                    </a:cubicBezTo>
                    <a:cubicBezTo>
                      <a:pt x="887174" y="2404034"/>
                      <a:pt x="891978" y="2404034"/>
                      <a:pt x="896782" y="2406251"/>
                    </a:cubicBezTo>
                    <a:cubicBezTo>
                      <a:pt x="965139" y="2440615"/>
                      <a:pt x="1036823" y="2466849"/>
                      <a:pt x="1108506" y="2493823"/>
                    </a:cubicBezTo>
                    <a:cubicBezTo>
                      <a:pt x="1129937" y="2501952"/>
                      <a:pt x="1150999" y="2512668"/>
                      <a:pt x="1173908" y="2516363"/>
                    </a:cubicBezTo>
                    <a:cubicBezTo>
                      <a:pt x="1199404" y="2520797"/>
                      <a:pt x="1223791" y="2527817"/>
                      <a:pt x="1247439" y="2537424"/>
                    </a:cubicBezTo>
                    <a:cubicBezTo>
                      <a:pt x="1334272" y="2572158"/>
                      <a:pt x="1415932" y="2617606"/>
                      <a:pt x="1496483" y="2664164"/>
                    </a:cubicBezTo>
                    <a:cubicBezTo>
                      <a:pt x="1500178" y="2666381"/>
                      <a:pt x="1502765" y="2669337"/>
                      <a:pt x="1504982" y="2672662"/>
                    </a:cubicBezTo>
                    <a:cubicBezTo>
                      <a:pt x="1524566" y="2704070"/>
                      <a:pt x="1550800" y="2725131"/>
                      <a:pt x="1588489" y="2732522"/>
                    </a:cubicBezTo>
                    <a:cubicBezTo>
                      <a:pt x="1647610" y="2743976"/>
                      <a:pt x="1684929" y="2783513"/>
                      <a:pt x="1711164" y="2834873"/>
                    </a:cubicBezTo>
                    <a:cubicBezTo>
                      <a:pt x="1717446" y="2847437"/>
                      <a:pt x="1723727" y="2860000"/>
                      <a:pt x="1732226" y="2871085"/>
                    </a:cubicBezTo>
                    <a:cubicBezTo>
                      <a:pt x="1739246" y="2880322"/>
                      <a:pt x="1747375" y="2888821"/>
                      <a:pt x="1758830" y="2892885"/>
                    </a:cubicBezTo>
                    <a:cubicBezTo>
                      <a:pt x="1768437" y="2896211"/>
                      <a:pt x="1776196" y="2895102"/>
                      <a:pt x="1781739" y="2884756"/>
                    </a:cubicBezTo>
                    <a:cubicBezTo>
                      <a:pt x="1787651" y="2873302"/>
                      <a:pt x="1793194" y="2861847"/>
                      <a:pt x="1796519" y="2849653"/>
                    </a:cubicBezTo>
                    <a:cubicBezTo>
                      <a:pt x="1816103" y="2788316"/>
                      <a:pt x="1802431" y="2729565"/>
                      <a:pt x="1778413" y="2671923"/>
                    </a:cubicBezTo>
                    <a:close/>
                    <a:moveTo>
                      <a:pt x="743808" y="261661"/>
                    </a:moveTo>
                    <a:cubicBezTo>
                      <a:pt x="751937" y="217690"/>
                      <a:pt x="747503" y="174828"/>
                      <a:pt x="734940" y="130488"/>
                    </a:cubicBezTo>
                    <a:cubicBezTo>
                      <a:pt x="776324" y="154875"/>
                      <a:pt x="773737" y="213256"/>
                      <a:pt x="743808" y="261661"/>
                    </a:cubicBezTo>
                    <a:close/>
                    <a:moveTo>
                      <a:pt x="835814" y="1132208"/>
                    </a:moveTo>
                    <a:cubicBezTo>
                      <a:pt x="843573" y="1046114"/>
                      <a:pt x="851702" y="962237"/>
                      <a:pt x="877198" y="881316"/>
                    </a:cubicBezTo>
                    <a:cubicBezTo>
                      <a:pt x="882371" y="865058"/>
                      <a:pt x="889022" y="849539"/>
                      <a:pt x="898260" y="835498"/>
                    </a:cubicBezTo>
                    <a:cubicBezTo>
                      <a:pt x="901955" y="829955"/>
                      <a:pt x="904911" y="827738"/>
                      <a:pt x="911931" y="832542"/>
                    </a:cubicBezTo>
                    <a:cubicBezTo>
                      <a:pt x="971421" y="872448"/>
                      <a:pt x="1031650" y="911615"/>
                      <a:pt x="1091509" y="951152"/>
                    </a:cubicBezTo>
                    <a:cubicBezTo>
                      <a:pt x="1095574" y="954108"/>
                      <a:pt x="1100377" y="955586"/>
                      <a:pt x="1094465" y="961867"/>
                    </a:cubicBezTo>
                    <a:cubicBezTo>
                      <a:pt x="1034606" y="1026900"/>
                      <a:pt x="969943" y="1085651"/>
                      <a:pt x="887544" y="1122231"/>
                    </a:cubicBezTo>
                    <a:cubicBezTo>
                      <a:pt x="873503" y="1128513"/>
                      <a:pt x="859092" y="1132947"/>
                      <a:pt x="843943" y="1136272"/>
                    </a:cubicBezTo>
                    <a:cubicBezTo>
                      <a:pt x="837661" y="1138120"/>
                      <a:pt x="834336" y="1137381"/>
                      <a:pt x="835814" y="1132208"/>
                    </a:cubicBezTo>
                    <a:close/>
                  </a:path>
                </a:pathLst>
              </a:custGeom>
              <a:solidFill>
                <a:schemeClr val="accent3">
                  <a:alpha val="70000"/>
                </a:schemeClr>
              </a:solidFill>
              <a:ln w="368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8668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okTextu 14"/>
          <p:cNvSpPr txBox="1"/>
          <p:nvPr/>
        </p:nvSpPr>
        <p:spPr>
          <a:xfrm>
            <a:off x="504047" y="630299"/>
            <a:ext cx="11450471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Physical education and sport is an optional subject</a:t>
            </a:r>
            <a:r>
              <a:rPr lang="sk-SK" dirty="0" smtClean="0"/>
              <a:t>s</a:t>
            </a:r>
            <a:r>
              <a:rPr lang="en-US" dirty="0" smtClean="0"/>
              <a:t> of study for all students of all years and all study </a:t>
            </a:r>
            <a:r>
              <a:rPr lang="en-US" dirty="0" err="1" smtClean="0"/>
              <a:t>programmes</a:t>
            </a:r>
            <a:r>
              <a:rPr lang="en-US" dirty="0" smtClean="0"/>
              <a:t> with course guarantor and coach PaedDr. Beáta Gajdošová.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b="1" dirty="0" smtClean="0"/>
              <a:t>SPORTS ON OFFER:</a:t>
            </a:r>
          </a:p>
          <a:p>
            <a:pPr algn="ctr"/>
            <a:endParaRPr lang="sk-SK" sz="2000" dirty="0" smtClean="0"/>
          </a:p>
          <a:p>
            <a:r>
              <a:rPr lang="sk-SK" dirty="0" err="1" smtClean="0"/>
              <a:t>Frisbee</a:t>
            </a:r>
            <a:r>
              <a:rPr lang="sk-SK" dirty="0" smtClean="0"/>
              <a:t>, </a:t>
            </a:r>
            <a:r>
              <a:rPr lang="en-US" dirty="0" smtClean="0"/>
              <a:t>Badminton/Table tennis, Vol</a:t>
            </a:r>
            <a:r>
              <a:rPr lang="sk-SK" dirty="0" smtClean="0"/>
              <a:t>l</a:t>
            </a:r>
            <a:r>
              <a:rPr lang="en-US" dirty="0" err="1" smtClean="0"/>
              <a:t>eyball</a:t>
            </a:r>
            <a:r>
              <a:rPr lang="en-US" dirty="0" smtClean="0"/>
              <a:t>, </a:t>
            </a:r>
            <a:r>
              <a:rPr lang="sk-SK" dirty="0" err="1" smtClean="0"/>
              <a:t>Football</a:t>
            </a:r>
            <a:r>
              <a:rPr lang="sk-SK" dirty="0" smtClean="0"/>
              <a:t>, </a:t>
            </a:r>
            <a:r>
              <a:rPr lang="en-US" dirty="0" err="1" smtClean="0"/>
              <a:t>Tabata</a:t>
            </a:r>
            <a:r>
              <a:rPr lang="en-US" dirty="0" smtClean="0"/>
              <a:t> - </a:t>
            </a:r>
            <a:r>
              <a:rPr lang="sk-SK" dirty="0" smtClean="0"/>
              <a:t>B</a:t>
            </a:r>
            <a:r>
              <a:rPr lang="en-US" dirty="0" err="1" smtClean="0"/>
              <a:t>ody</a:t>
            </a:r>
            <a:r>
              <a:rPr lang="en-US" dirty="0" smtClean="0"/>
              <a:t> form, Fitness training</a:t>
            </a:r>
            <a:r>
              <a:rPr lang="sk-SK" dirty="0" smtClean="0"/>
              <a:t> </a:t>
            </a:r>
            <a:r>
              <a:rPr lang="en-US" dirty="0" smtClean="0"/>
              <a:t>(</a:t>
            </a:r>
            <a:r>
              <a:rPr lang="sk-SK" dirty="0" smtClean="0"/>
              <a:t>B</a:t>
            </a:r>
            <a:r>
              <a:rPr lang="en-US" dirty="0" err="1" smtClean="0"/>
              <a:t>ody</a:t>
            </a:r>
            <a:r>
              <a:rPr lang="en-US" dirty="0" smtClean="0"/>
              <a:t> form)</a:t>
            </a:r>
            <a:r>
              <a:rPr lang="sk-SK" dirty="0" smtClean="0"/>
              <a:t> or </a:t>
            </a:r>
            <a:r>
              <a:rPr lang="en-US" dirty="0" smtClean="0"/>
              <a:t>Cardio</a:t>
            </a:r>
            <a:r>
              <a:rPr lang="sk-SK" dirty="0" smtClean="0"/>
              <a:t>, </a:t>
            </a:r>
            <a:r>
              <a:rPr lang="sk-SK" dirty="0" err="1" smtClean="0"/>
              <a:t>Pilates</a:t>
            </a:r>
            <a:r>
              <a:rPr lang="sk-SK" dirty="0" smtClean="0"/>
              <a:t>, </a:t>
            </a:r>
            <a:r>
              <a:rPr lang="sk-SK" dirty="0" err="1" smtClean="0"/>
              <a:t>Yoga</a:t>
            </a:r>
            <a:endParaRPr lang="en-US" dirty="0" smtClean="0"/>
          </a:p>
          <a:p>
            <a:endParaRPr lang="sk-SK" dirty="0" smtClean="0"/>
          </a:p>
          <a:p>
            <a:r>
              <a:rPr lang="en-US" dirty="0" smtClean="0"/>
              <a:t>Students potentially can attend 1 or multiple classes.</a:t>
            </a:r>
          </a:p>
          <a:p>
            <a:endParaRPr lang="sk-SK" dirty="0"/>
          </a:p>
          <a:p>
            <a:r>
              <a:rPr lang="en-US" dirty="0" smtClean="0"/>
              <a:t>Every </a:t>
            </a:r>
            <a:r>
              <a:rPr lang="en-US" dirty="0"/>
              <a:t>student who wants to complete physical education registers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subject in AIS, </a:t>
            </a:r>
            <a:r>
              <a:rPr lang="en-US" dirty="0" smtClean="0"/>
              <a:t>which is a requirement.</a:t>
            </a:r>
          </a:p>
          <a:p>
            <a:endParaRPr lang="sk-SK" dirty="0" smtClean="0">
              <a:solidFill>
                <a:srgbClr val="FF0000"/>
              </a:solidFill>
            </a:endParaRPr>
          </a:p>
          <a:p>
            <a:r>
              <a:rPr lang="sk-SK" dirty="0" err="1" smtClean="0">
                <a:solidFill>
                  <a:srgbClr val="FF0000"/>
                </a:solidFill>
              </a:rPr>
              <a:t>Those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>
                <a:solidFill>
                  <a:srgbClr val="FF0000"/>
                </a:solidFill>
              </a:rPr>
              <a:t>w</a:t>
            </a:r>
            <a:r>
              <a:rPr lang="en-GB" dirty="0" err="1" smtClean="0">
                <a:solidFill>
                  <a:srgbClr val="FF0000"/>
                </a:solidFill>
              </a:rPr>
              <a:t>ho</a:t>
            </a:r>
            <a:r>
              <a:rPr lang="en-GB" dirty="0" smtClean="0">
                <a:solidFill>
                  <a:srgbClr val="FF0000"/>
                </a:solidFill>
              </a:rPr>
              <a:t> will not register </a:t>
            </a:r>
            <a:r>
              <a:rPr lang="sk-SK" dirty="0" err="1" smtClean="0">
                <a:solidFill>
                  <a:srgbClr val="FF0000"/>
                </a:solidFill>
              </a:rPr>
              <a:t>for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PE in AIS cannot attend classes.</a:t>
            </a:r>
            <a:endParaRPr lang="sk-SK" dirty="0" smtClean="0">
              <a:solidFill>
                <a:srgbClr val="FF0000"/>
              </a:solidFill>
            </a:endParaRPr>
          </a:p>
          <a:p>
            <a:endParaRPr lang="sk-SK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sk-SK" dirty="0"/>
          </a:p>
        </p:txBody>
      </p:sp>
      <p:sp>
        <p:nvSpPr>
          <p:cNvPr id="16" name="Graphic 5">
            <a:extLst>
              <a:ext uri="{FF2B5EF4-FFF2-40B4-BE49-F238E27FC236}">
                <a16:creationId xmlns:a16="http://schemas.microsoft.com/office/drawing/2014/main" id="{4DE8DBB3-0791-4510-8BA0-87922E9CA376}"/>
              </a:ext>
            </a:extLst>
          </p:cNvPr>
          <p:cNvSpPr/>
          <p:nvPr/>
        </p:nvSpPr>
        <p:spPr>
          <a:xfrm>
            <a:off x="3810939" y="4838476"/>
            <a:ext cx="1345109" cy="1424370"/>
          </a:xfrm>
          <a:custGeom>
            <a:avLst/>
            <a:gdLst>
              <a:gd name="connsiteX0" fmla="*/ 6418931 w 6471081"/>
              <a:gd name="connsiteY0" fmla="*/ 1089726 h 6852392"/>
              <a:gd name="connsiteX1" fmla="*/ 5980984 w 6471081"/>
              <a:gd name="connsiteY1" fmla="*/ 1089726 h 6852392"/>
              <a:gd name="connsiteX2" fmla="*/ 5980984 w 6471081"/>
              <a:gd name="connsiteY2" fmla="*/ 890659 h 6852392"/>
              <a:gd name="connsiteX3" fmla="*/ 5852011 w 6471081"/>
              <a:gd name="connsiteY3" fmla="*/ 762246 h 6852392"/>
              <a:gd name="connsiteX4" fmla="*/ 5742664 w 6471081"/>
              <a:gd name="connsiteY4" fmla="*/ 826172 h 6852392"/>
              <a:gd name="connsiteX5" fmla="*/ 5742664 w 6471081"/>
              <a:gd name="connsiteY5" fmla="*/ 755517 h 6852392"/>
              <a:gd name="connsiteX6" fmla="*/ 5684906 w 6471081"/>
              <a:gd name="connsiteY6" fmla="*/ 703928 h 6852392"/>
              <a:gd name="connsiteX7" fmla="*/ 5601355 w 6471081"/>
              <a:gd name="connsiteY7" fmla="*/ 703928 h 6852392"/>
              <a:gd name="connsiteX8" fmla="*/ 5549765 w 6471081"/>
              <a:gd name="connsiteY8" fmla="*/ 755517 h 6852392"/>
              <a:gd name="connsiteX9" fmla="*/ 5549765 w 6471081"/>
              <a:gd name="connsiteY9" fmla="*/ 1089165 h 6852392"/>
              <a:gd name="connsiteX10" fmla="*/ 5543597 w 6471081"/>
              <a:gd name="connsiteY10" fmla="*/ 1089165 h 6852392"/>
              <a:gd name="connsiteX11" fmla="*/ 5543597 w 6471081"/>
              <a:gd name="connsiteY11" fmla="*/ 684863 h 6852392"/>
              <a:gd name="connsiteX12" fmla="*/ 5479111 w 6471081"/>
              <a:gd name="connsiteY12" fmla="*/ 620937 h 6852392"/>
              <a:gd name="connsiteX13" fmla="*/ 5375932 w 6471081"/>
              <a:gd name="connsiteY13" fmla="*/ 620937 h 6852392"/>
              <a:gd name="connsiteX14" fmla="*/ 5311446 w 6471081"/>
              <a:gd name="connsiteY14" fmla="*/ 684863 h 6852392"/>
              <a:gd name="connsiteX15" fmla="*/ 5311446 w 6471081"/>
              <a:gd name="connsiteY15" fmla="*/ 1089165 h 6852392"/>
              <a:gd name="connsiteX16" fmla="*/ 4950882 w 6471081"/>
              <a:gd name="connsiteY16" fmla="*/ 1089165 h 6852392"/>
              <a:gd name="connsiteX17" fmla="*/ 4944713 w 6471081"/>
              <a:gd name="connsiteY17" fmla="*/ 1076268 h 6852392"/>
              <a:gd name="connsiteX18" fmla="*/ 4893125 w 6471081"/>
              <a:gd name="connsiteY18" fmla="*/ 1044305 h 6852392"/>
              <a:gd name="connsiteX19" fmla="*/ 4861162 w 6471081"/>
              <a:gd name="connsiteY19" fmla="*/ 1050473 h 6852392"/>
              <a:gd name="connsiteX20" fmla="*/ 4822470 w 6471081"/>
              <a:gd name="connsiteY20" fmla="*/ 1005613 h 6852392"/>
              <a:gd name="connsiteX21" fmla="*/ 4777609 w 6471081"/>
              <a:gd name="connsiteY21" fmla="*/ 1018510 h 6852392"/>
              <a:gd name="connsiteX22" fmla="*/ 4738918 w 6471081"/>
              <a:gd name="connsiteY22" fmla="*/ 999445 h 6852392"/>
              <a:gd name="connsiteX23" fmla="*/ 4700226 w 6471081"/>
              <a:gd name="connsiteY23" fmla="*/ 1018510 h 6852392"/>
              <a:gd name="connsiteX24" fmla="*/ 4648636 w 6471081"/>
              <a:gd name="connsiteY24" fmla="*/ 1018510 h 6852392"/>
              <a:gd name="connsiteX25" fmla="*/ 4616673 w 6471081"/>
              <a:gd name="connsiteY25" fmla="*/ 1050473 h 6852392"/>
              <a:gd name="connsiteX26" fmla="*/ 4610505 w 6471081"/>
              <a:gd name="connsiteY26" fmla="*/ 1082436 h 6852392"/>
              <a:gd name="connsiteX27" fmla="*/ 4578542 w 6471081"/>
              <a:gd name="connsiteY27" fmla="*/ 1088604 h 6852392"/>
              <a:gd name="connsiteX28" fmla="*/ 3844518 w 6471081"/>
              <a:gd name="connsiteY28" fmla="*/ 1088604 h 6852392"/>
              <a:gd name="connsiteX29" fmla="*/ 3805826 w 6471081"/>
              <a:gd name="connsiteY29" fmla="*/ 1088604 h 6852392"/>
              <a:gd name="connsiteX30" fmla="*/ 3760965 w 6471081"/>
              <a:gd name="connsiteY30" fmla="*/ 1094773 h 6852392"/>
              <a:gd name="connsiteX31" fmla="*/ 3748068 w 6471081"/>
              <a:gd name="connsiteY31" fmla="*/ 1094773 h 6852392"/>
              <a:gd name="connsiteX32" fmla="*/ 3716105 w 6471081"/>
              <a:gd name="connsiteY32" fmla="*/ 1088604 h 6852392"/>
              <a:gd name="connsiteX33" fmla="*/ 3549001 w 6471081"/>
              <a:gd name="connsiteY33" fmla="*/ 742059 h 6852392"/>
              <a:gd name="connsiteX34" fmla="*/ 3549001 w 6471081"/>
              <a:gd name="connsiteY34" fmla="*/ 729162 h 6852392"/>
              <a:gd name="connsiteX35" fmla="*/ 3645451 w 6471081"/>
              <a:gd name="connsiteY35" fmla="*/ 568787 h 6852392"/>
              <a:gd name="connsiteX36" fmla="*/ 3645451 w 6471081"/>
              <a:gd name="connsiteY36" fmla="*/ 562619 h 6852392"/>
              <a:gd name="connsiteX37" fmla="*/ 3658348 w 6471081"/>
              <a:gd name="connsiteY37" fmla="*/ 536824 h 6852392"/>
              <a:gd name="connsiteX38" fmla="*/ 3632553 w 6471081"/>
              <a:gd name="connsiteY38" fmla="*/ 427477 h 6852392"/>
              <a:gd name="connsiteX39" fmla="*/ 3632553 w 6471081"/>
              <a:gd name="connsiteY39" fmla="*/ 408412 h 6852392"/>
              <a:gd name="connsiteX40" fmla="*/ 3626385 w 6471081"/>
              <a:gd name="connsiteY40" fmla="*/ 389346 h 6852392"/>
              <a:gd name="connsiteX41" fmla="*/ 3613488 w 6471081"/>
              <a:gd name="connsiteY41" fmla="*/ 286728 h 6852392"/>
              <a:gd name="connsiteX42" fmla="*/ 3594422 w 6471081"/>
              <a:gd name="connsiteY42" fmla="*/ 209905 h 6852392"/>
              <a:gd name="connsiteX43" fmla="*/ 3562459 w 6471081"/>
              <a:gd name="connsiteY43" fmla="*/ 165045 h 6852392"/>
              <a:gd name="connsiteX44" fmla="*/ 3536665 w 6471081"/>
              <a:gd name="connsiteY44" fmla="*/ 133082 h 6852392"/>
              <a:gd name="connsiteX45" fmla="*/ 3504702 w 6471081"/>
              <a:gd name="connsiteY45" fmla="*/ 107288 h 6852392"/>
              <a:gd name="connsiteX46" fmla="*/ 3472739 w 6471081"/>
              <a:gd name="connsiteY46" fmla="*/ 81493 h 6852392"/>
              <a:gd name="connsiteX47" fmla="*/ 3434047 w 6471081"/>
              <a:gd name="connsiteY47" fmla="*/ 68596 h 6852392"/>
              <a:gd name="connsiteX48" fmla="*/ 3408252 w 6471081"/>
              <a:gd name="connsiteY48" fmla="*/ 36633 h 6852392"/>
              <a:gd name="connsiteX49" fmla="*/ 3376290 w 6471081"/>
              <a:gd name="connsiteY49" fmla="*/ 49530 h 6852392"/>
              <a:gd name="connsiteX50" fmla="*/ 3350495 w 6471081"/>
              <a:gd name="connsiteY50" fmla="*/ 23736 h 6852392"/>
              <a:gd name="connsiteX51" fmla="*/ 3318532 w 6471081"/>
              <a:gd name="connsiteY51" fmla="*/ 42801 h 6852392"/>
              <a:gd name="connsiteX52" fmla="*/ 3318532 w 6471081"/>
              <a:gd name="connsiteY52" fmla="*/ 42801 h 6852392"/>
              <a:gd name="connsiteX53" fmla="*/ 3318532 w 6471081"/>
              <a:gd name="connsiteY53" fmla="*/ 81493 h 6852392"/>
              <a:gd name="connsiteX54" fmla="*/ 3318532 w 6471081"/>
              <a:gd name="connsiteY54" fmla="*/ 42801 h 6852392"/>
              <a:gd name="connsiteX55" fmla="*/ 3286569 w 6471081"/>
              <a:gd name="connsiteY55" fmla="*/ 68596 h 6852392"/>
              <a:gd name="connsiteX56" fmla="*/ 3260774 w 6471081"/>
              <a:gd name="connsiteY56" fmla="*/ 49530 h 6852392"/>
              <a:gd name="connsiteX57" fmla="*/ 3228811 w 6471081"/>
              <a:gd name="connsiteY57" fmla="*/ 36633 h 6852392"/>
              <a:gd name="connsiteX58" fmla="*/ 3203017 w 6471081"/>
              <a:gd name="connsiteY58" fmla="*/ 68596 h 6852392"/>
              <a:gd name="connsiteX59" fmla="*/ 3164325 w 6471081"/>
              <a:gd name="connsiteY59" fmla="*/ 87661 h 6852392"/>
              <a:gd name="connsiteX60" fmla="*/ 3132362 w 6471081"/>
              <a:gd name="connsiteY60" fmla="*/ 106727 h 6852392"/>
              <a:gd name="connsiteX61" fmla="*/ 3100399 w 6471081"/>
              <a:gd name="connsiteY61" fmla="*/ 132522 h 6852392"/>
              <a:gd name="connsiteX62" fmla="*/ 3087502 w 6471081"/>
              <a:gd name="connsiteY62" fmla="*/ 177382 h 6852392"/>
              <a:gd name="connsiteX63" fmla="*/ 3074605 w 6471081"/>
              <a:gd name="connsiteY63" fmla="*/ 164484 h 6852392"/>
              <a:gd name="connsiteX64" fmla="*/ 3055539 w 6471081"/>
              <a:gd name="connsiteY64" fmla="*/ 170653 h 6852392"/>
              <a:gd name="connsiteX65" fmla="*/ 3036474 w 6471081"/>
              <a:gd name="connsiteY65" fmla="*/ 209345 h 6852392"/>
              <a:gd name="connsiteX66" fmla="*/ 3030305 w 6471081"/>
              <a:gd name="connsiteY66" fmla="*/ 241308 h 6852392"/>
              <a:gd name="connsiteX67" fmla="*/ 3017408 w 6471081"/>
              <a:gd name="connsiteY67" fmla="*/ 286168 h 6852392"/>
              <a:gd name="connsiteX68" fmla="*/ 3011240 w 6471081"/>
              <a:gd name="connsiteY68" fmla="*/ 337757 h 6852392"/>
              <a:gd name="connsiteX69" fmla="*/ 3005072 w 6471081"/>
              <a:gd name="connsiteY69" fmla="*/ 389346 h 6852392"/>
              <a:gd name="connsiteX70" fmla="*/ 2998903 w 6471081"/>
              <a:gd name="connsiteY70" fmla="*/ 447104 h 6852392"/>
              <a:gd name="connsiteX71" fmla="*/ 2998903 w 6471081"/>
              <a:gd name="connsiteY71" fmla="*/ 447104 h 6852392"/>
              <a:gd name="connsiteX72" fmla="*/ 2998903 w 6471081"/>
              <a:gd name="connsiteY72" fmla="*/ 447104 h 6852392"/>
              <a:gd name="connsiteX73" fmla="*/ 2986006 w 6471081"/>
              <a:gd name="connsiteY73" fmla="*/ 453272 h 6852392"/>
              <a:gd name="connsiteX74" fmla="*/ 2973109 w 6471081"/>
              <a:gd name="connsiteY74" fmla="*/ 459440 h 6852392"/>
              <a:gd name="connsiteX75" fmla="*/ 2992174 w 6471081"/>
              <a:gd name="connsiteY75" fmla="*/ 581684 h 6852392"/>
              <a:gd name="connsiteX76" fmla="*/ 3005072 w 6471081"/>
              <a:gd name="connsiteY76" fmla="*/ 600750 h 6852392"/>
              <a:gd name="connsiteX77" fmla="*/ 3056661 w 6471081"/>
              <a:gd name="connsiteY77" fmla="*/ 671405 h 6852392"/>
              <a:gd name="connsiteX78" fmla="*/ 3062829 w 6471081"/>
              <a:gd name="connsiteY78" fmla="*/ 703367 h 6852392"/>
              <a:gd name="connsiteX79" fmla="*/ 3075726 w 6471081"/>
              <a:gd name="connsiteY79" fmla="*/ 735330 h 6852392"/>
              <a:gd name="connsiteX80" fmla="*/ 2908622 w 6471081"/>
              <a:gd name="connsiteY80" fmla="*/ 1081875 h 6852392"/>
              <a:gd name="connsiteX81" fmla="*/ 2863762 w 6471081"/>
              <a:gd name="connsiteY81" fmla="*/ 1088043 h 6852392"/>
              <a:gd name="connsiteX82" fmla="*/ 2857594 w 6471081"/>
              <a:gd name="connsiteY82" fmla="*/ 1088043 h 6852392"/>
              <a:gd name="connsiteX83" fmla="*/ 2831799 w 6471081"/>
              <a:gd name="connsiteY83" fmla="*/ 1088043 h 6852392"/>
              <a:gd name="connsiteX84" fmla="*/ 2799836 w 6471081"/>
              <a:gd name="connsiteY84" fmla="*/ 1088043 h 6852392"/>
              <a:gd name="connsiteX85" fmla="*/ 2078709 w 6471081"/>
              <a:gd name="connsiteY85" fmla="*/ 1088043 h 6852392"/>
              <a:gd name="connsiteX86" fmla="*/ 1743940 w 6471081"/>
              <a:gd name="connsiteY86" fmla="*/ 1043183 h 6852392"/>
              <a:gd name="connsiteX87" fmla="*/ 1718145 w 6471081"/>
              <a:gd name="connsiteY87" fmla="*/ 1049352 h 6852392"/>
              <a:gd name="connsiteX88" fmla="*/ 1692350 w 6471081"/>
              <a:gd name="connsiteY88" fmla="*/ 1075146 h 6852392"/>
              <a:gd name="connsiteX89" fmla="*/ 1686182 w 6471081"/>
              <a:gd name="connsiteY89" fmla="*/ 1088043 h 6852392"/>
              <a:gd name="connsiteX90" fmla="*/ 1332347 w 6471081"/>
              <a:gd name="connsiteY90" fmla="*/ 1088043 h 6852392"/>
              <a:gd name="connsiteX91" fmla="*/ 1332347 w 6471081"/>
              <a:gd name="connsiteY91" fmla="*/ 683741 h 6852392"/>
              <a:gd name="connsiteX92" fmla="*/ 1267861 w 6471081"/>
              <a:gd name="connsiteY92" fmla="*/ 619815 h 6852392"/>
              <a:gd name="connsiteX93" fmla="*/ 1164682 w 6471081"/>
              <a:gd name="connsiteY93" fmla="*/ 619815 h 6852392"/>
              <a:gd name="connsiteX94" fmla="*/ 1100196 w 6471081"/>
              <a:gd name="connsiteY94" fmla="*/ 683741 h 6852392"/>
              <a:gd name="connsiteX95" fmla="*/ 1100196 w 6471081"/>
              <a:gd name="connsiteY95" fmla="*/ 1088043 h 6852392"/>
              <a:gd name="connsiteX96" fmla="*/ 1094028 w 6471081"/>
              <a:gd name="connsiteY96" fmla="*/ 1088043 h 6852392"/>
              <a:gd name="connsiteX97" fmla="*/ 1094028 w 6471081"/>
              <a:gd name="connsiteY97" fmla="*/ 754396 h 6852392"/>
              <a:gd name="connsiteX98" fmla="*/ 1042438 w 6471081"/>
              <a:gd name="connsiteY98" fmla="*/ 702807 h 6852392"/>
              <a:gd name="connsiteX99" fmla="*/ 958886 w 6471081"/>
              <a:gd name="connsiteY99" fmla="*/ 702807 h 6852392"/>
              <a:gd name="connsiteX100" fmla="*/ 901129 w 6471081"/>
              <a:gd name="connsiteY100" fmla="*/ 754396 h 6852392"/>
              <a:gd name="connsiteX101" fmla="*/ 901129 w 6471081"/>
              <a:gd name="connsiteY101" fmla="*/ 857014 h 6852392"/>
              <a:gd name="connsiteX102" fmla="*/ 785053 w 6471081"/>
              <a:gd name="connsiteY102" fmla="*/ 786359 h 6852392"/>
              <a:gd name="connsiteX103" fmla="*/ 656080 w 6471081"/>
              <a:gd name="connsiteY103" fmla="*/ 914771 h 6852392"/>
              <a:gd name="connsiteX104" fmla="*/ 656080 w 6471081"/>
              <a:gd name="connsiteY104" fmla="*/ 1088043 h 6852392"/>
              <a:gd name="connsiteX105" fmla="*/ 44860 w 6471081"/>
              <a:gd name="connsiteY105" fmla="*/ 1088043 h 6852392"/>
              <a:gd name="connsiteX106" fmla="*/ 0 w 6471081"/>
              <a:gd name="connsiteY106" fmla="*/ 1132904 h 6852392"/>
              <a:gd name="connsiteX107" fmla="*/ 44860 w 6471081"/>
              <a:gd name="connsiteY107" fmla="*/ 1177764 h 6852392"/>
              <a:gd name="connsiteX108" fmla="*/ 463181 w 6471081"/>
              <a:gd name="connsiteY108" fmla="*/ 1177764 h 6852392"/>
              <a:gd name="connsiteX109" fmla="*/ 656080 w 6471081"/>
              <a:gd name="connsiteY109" fmla="*/ 1177764 h 6852392"/>
              <a:gd name="connsiteX110" fmla="*/ 656080 w 6471081"/>
              <a:gd name="connsiteY110" fmla="*/ 1389728 h 6852392"/>
              <a:gd name="connsiteX111" fmla="*/ 785053 w 6471081"/>
              <a:gd name="connsiteY111" fmla="*/ 1518141 h 6852392"/>
              <a:gd name="connsiteX112" fmla="*/ 901129 w 6471081"/>
              <a:gd name="connsiteY112" fmla="*/ 1454215 h 6852392"/>
              <a:gd name="connsiteX113" fmla="*/ 901129 w 6471081"/>
              <a:gd name="connsiteY113" fmla="*/ 1511972 h 6852392"/>
              <a:gd name="connsiteX114" fmla="*/ 958886 w 6471081"/>
              <a:gd name="connsiteY114" fmla="*/ 1563561 h 6852392"/>
              <a:gd name="connsiteX115" fmla="*/ 1042438 w 6471081"/>
              <a:gd name="connsiteY115" fmla="*/ 1563561 h 6852392"/>
              <a:gd name="connsiteX116" fmla="*/ 1094028 w 6471081"/>
              <a:gd name="connsiteY116" fmla="*/ 1511972 h 6852392"/>
              <a:gd name="connsiteX117" fmla="*/ 1094028 w 6471081"/>
              <a:gd name="connsiteY117" fmla="*/ 1178325 h 6852392"/>
              <a:gd name="connsiteX118" fmla="*/ 1100196 w 6471081"/>
              <a:gd name="connsiteY118" fmla="*/ 1178325 h 6852392"/>
              <a:gd name="connsiteX119" fmla="*/ 1100196 w 6471081"/>
              <a:gd name="connsiteY119" fmla="*/ 1582627 h 6852392"/>
              <a:gd name="connsiteX120" fmla="*/ 1164682 w 6471081"/>
              <a:gd name="connsiteY120" fmla="*/ 1646553 h 6852392"/>
              <a:gd name="connsiteX121" fmla="*/ 1267861 w 6471081"/>
              <a:gd name="connsiteY121" fmla="*/ 1646553 h 6852392"/>
              <a:gd name="connsiteX122" fmla="*/ 1332347 w 6471081"/>
              <a:gd name="connsiteY122" fmla="*/ 1582627 h 6852392"/>
              <a:gd name="connsiteX123" fmla="*/ 1332347 w 6471081"/>
              <a:gd name="connsiteY123" fmla="*/ 1178325 h 6852392"/>
              <a:gd name="connsiteX124" fmla="*/ 1667117 w 6471081"/>
              <a:gd name="connsiteY124" fmla="*/ 1178325 h 6852392"/>
              <a:gd name="connsiteX125" fmla="*/ 1667117 w 6471081"/>
              <a:gd name="connsiteY125" fmla="*/ 1229914 h 6852392"/>
              <a:gd name="connsiteX126" fmla="*/ 1692911 w 6471081"/>
              <a:gd name="connsiteY126" fmla="*/ 1332532 h 6852392"/>
              <a:gd name="connsiteX127" fmla="*/ 1711977 w 6471081"/>
              <a:gd name="connsiteY127" fmla="*/ 1384121 h 6852392"/>
              <a:gd name="connsiteX128" fmla="*/ 1769734 w 6471081"/>
              <a:gd name="connsiteY128" fmla="*/ 1743563 h 6852392"/>
              <a:gd name="connsiteX129" fmla="*/ 1775902 w 6471081"/>
              <a:gd name="connsiteY129" fmla="*/ 1795152 h 6852392"/>
              <a:gd name="connsiteX130" fmla="*/ 1827492 w 6471081"/>
              <a:gd name="connsiteY130" fmla="*/ 2045248 h 6852392"/>
              <a:gd name="connsiteX131" fmla="*/ 1981699 w 6471081"/>
              <a:gd name="connsiteY131" fmla="*/ 2346932 h 6852392"/>
              <a:gd name="connsiteX132" fmla="*/ 2116840 w 6471081"/>
              <a:gd name="connsiteY132" fmla="*/ 2340764 h 6852392"/>
              <a:gd name="connsiteX133" fmla="*/ 2277776 w 6471081"/>
              <a:gd name="connsiteY133" fmla="*/ 2257212 h 6852392"/>
              <a:gd name="connsiteX134" fmla="*/ 2541890 w 6471081"/>
              <a:gd name="connsiteY134" fmla="*/ 2019453 h 6852392"/>
              <a:gd name="connsiteX135" fmla="*/ 2606377 w 6471081"/>
              <a:gd name="connsiteY135" fmla="*/ 1859078 h 6852392"/>
              <a:gd name="connsiteX136" fmla="*/ 2619274 w 6471081"/>
              <a:gd name="connsiteY136" fmla="*/ 1884872 h 6852392"/>
              <a:gd name="connsiteX137" fmla="*/ 2619274 w 6471081"/>
              <a:gd name="connsiteY137" fmla="*/ 1910667 h 6852392"/>
              <a:gd name="connsiteX138" fmla="*/ 2651237 w 6471081"/>
              <a:gd name="connsiteY138" fmla="*/ 1981322 h 6852392"/>
              <a:gd name="connsiteX139" fmla="*/ 2670302 w 6471081"/>
              <a:gd name="connsiteY139" fmla="*/ 2039079 h 6852392"/>
              <a:gd name="connsiteX140" fmla="*/ 2696097 w 6471081"/>
              <a:gd name="connsiteY140" fmla="*/ 2096837 h 6852392"/>
              <a:gd name="connsiteX141" fmla="*/ 2721892 w 6471081"/>
              <a:gd name="connsiteY141" fmla="*/ 2225249 h 6852392"/>
              <a:gd name="connsiteX142" fmla="*/ 2734789 w 6471081"/>
              <a:gd name="connsiteY142" fmla="*/ 2308801 h 6852392"/>
              <a:gd name="connsiteX143" fmla="*/ 2734789 w 6471081"/>
              <a:gd name="connsiteY143" fmla="*/ 2372727 h 6852392"/>
              <a:gd name="connsiteX144" fmla="*/ 2734789 w 6471081"/>
              <a:gd name="connsiteY144" fmla="*/ 2462447 h 6852392"/>
              <a:gd name="connsiteX145" fmla="*/ 2734789 w 6471081"/>
              <a:gd name="connsiteY145" fmla="*/ 2494410 h 6852392"/>
              <a:gd name="connsiteX146" fmla="*/ 2734789 w 6471081"/>
              <a:gd name="connsiteY146" fmla="*/ 2526373 h 6852392"/>
              <a:gd name="connsiteX147" fmla="*/ 2728621 w 6471081"/>
              <a:gd name="connsiteY147" fmla="*/ 2558336 h 6852392"/>
              <a:gd name="connsiteX148" fmla="*/ 2734789 w 6471081"/>
              <a:gd name="connsiteY148" fmla="*/ 2635159 h 6852392"/>
              <a:gd name="connsiteX149" fmla="*/ 2708994 w 6471081"/>
              <a:gd name="connsiteY149" fmla="*/ 2654225 h 6852392"/>
              <a:gd name="connsiteX150" fmla="*/ 2702826 w 6471081"/>
              <a:gd name="connsiteY150" fmla="*/ 2667122 h 6852392"/>
              <a:gd name="connsiteX151" fmla="*/ 2683760 w 6471081"/>
              <a:gd name="connsiteY151" fmla="*/ 2827497 h 6852392"/>
              <a:gd name="connsiteX152" fmla="*/ 2683760 w 6471081"/>
              <a:gd name="connsiteY152" fmla="*/ 2801702 h 6852392"/>
              <a:gd name="connsiteX153" fmla="*/ 2683760 w 6471081"/>
              <a:gd name="connsiteY153" fmla="*/ 2885255 h 6852392"/>
              <a:gd name="connsiteX154" fmla="*/ 2677592 w 6471081"/>
              <a:gd name="connsiteY154" fmla="*/ 2904320 h 6852392"/>
              <a:gd name="connsiteX155" fmla="*/ 2677592 w 6471081"/>
              <a:gd name="connsiteY155" fmla="*/ 2936283 h 6852392"/>
              <a:gd name="connsiteX156" fmla="*/ 2664695 w 6471081"/>
              <a:gd name="connsiteY156" fmla="*/ 2968246 h 6852392"/>
              <a:gd name="connsiteX157" fmla="*/ 2645629 w 6471081"/>
              <a:gd name="connsiteY157" fmla="*/ 3032172 h 6852392"/>
              <a:gd name="connsiteX158" fmla="*/ 2632732 w 6471081"/>
              <a:gd name="connsiteY158" fmla="*/ 3057966 h 6852392"/>
              <a:gd name="connsiteX159" fmla="*/ 2613666 w 6471081"/>
              <a:gd name="connsiteY159" fmla="*/ 3102826 h 6852392"/>
              <a:gd name="connsiteX160" fmla="*/ 2600769 w 6471081"/>
              <a:gd name="connsiteY160" fmla="*/ 3121892 h 6852392"/>
              <a:gd name="connsiteX161" fmla="*/ 2581704 w 6471081"/>
              <a:gd name="connsiteY161" fmla="*/ 3147687 h 6852392"/>
              <a:gd name="connsiteX162" fmla="*/ 2562638 w 6471081"/>
              <a:gd name="connsiteY162" fmla="*/ 3173481 h 6852392"/>
              <a:gd name="connsiteX163" fmla="*/ 2543572 w 6471081"/>
              <a:gd name="connsiteY163" fmla="*/ 3250304 h 6852392"/>
              <a:gd name="connsiteX164" fmla="*/ 2511610 w 6471081"/>
              <a:gd name="connsiteY164" fmla="*/ 3532923 h 6852392"/>
              <a:gd name="connsiteX165" fmla="*/ 2511610 w 6471081"/>
              <a:gd name="connsiteY165" fmla="*/ 3551989 h 6852392"/>
              <a:gd name="connsiteX166" fmla="*/ 2460020 w 6471081"/>
              <a:gd name="connsiteY166" fmla="*/ 3712364 h 6852392"/>
              <a:gd name="connsiteX167" fmla="*/ 2479086 w 6471081"/>
              <a:gd name="connsiteY167" fmla="*/ 3725261 h 6852392"/>
              <a:gd name="connsiteX168" fmla="*/ 2472917 w 6471081"/>
              <a:gd name="connsiteY168" fmla="*/ 3789187 h 6852392"/>
              <a:gd name="connsiteX169" fmla="*/ 2466749 w 6471081"/>
              <a:gd name="connsiteY169" fmla="*/ 3853113 h 6852392"/>
              <a:gd name="connsiteX170" fmla="*/ 2466749 w 6471081"/>
              <a:gd name="connsiteY170" fmla="*/ 3917039 h 6852392"/>
              <a:gd name="connsiteX171" fmla="*/ 2460581 w 6471081"/>
              <a:gd name="connsiteY171" fmla="*/ 3955731 h 6852392"/>
              <a:gd name="connsiteX172" fmla="*/ 2441516 w 6471081"/>
              <a:gd name="connsiteY172" fmla="*/ 4032553 h 6852392"/>
              <a:gd name="connsiteX173" fmla="*/ 2428618 w 6471081"/>
              <a:gd name="connsiteY173" fmla="*/ 4103208 h 6852392"/>
              <a:gd name="connsiteX174" fmla="*/ 2409553 w 6471081"/>
              <a:gd name="connsiteY174" fmla="*/ 4167134 h 6852392"/>
              <a:gd name="connsiteX175" fmla="*/ 2377590 w 6471081"/>
              <a:gd name="connsiteY175" fmla="*/ 4180032 h 6852392"/>
              <a:gd name="connsiteX176" fmla="*/ 2377590 w 6471081"/>
              <a:gd name="connsiteY176" fmla="*/ 4199097 h 6852392"/>
              <a:gd name="connsiteX177" fmla="*/ 2409553 w 6471081"/>
              <a:gd name="connsiteY177" fmla="*/ 4391435 h 6852392"/>
              <a:gd name="connsiteX178" fmla="*/ 2415721 w 6471081"/>
              <a:gd name="connsiteY178" fmla="*/ 4404333 h 6852392"/>
              <a:gd name="connsiteX179" fmla="*/ 2486376 w 6471081"/>
              <a:gd name="connsiteY179" fmla="*/ 4449193 h 6852392"/>
              <a:gd name="connsiteX180" fmla="*/ 2492544 w 6471081"/>
              <a:gd name="connsiteY180" fmla="*/ 4532745 h 6852392"/>
              <a:gd name="connsiteX181" fmla="*/ 2460581 w 6471081"/>
              <a:gd name="connsiteY181" fmla="*/ 4943776 h 6852392"/>
              <a:gd name="connsiteX182" fmla="*/ 2325440 w 6471081"/>
              <a:gd name="connsiteY182" fmla="*/ 5418733 h 6852392"/>
              <a:gd name="connsiteX183" fmla="*/ 2344505 w 6471081"/>
              <a:gd name="connsiteY183" fmla="*/ 6111823 h 6852392"/>
              <a:gd name="connsiteX184" fmla="*/ 2331608 w 6471081"/>
              <a:gd name="connsiteY184" fmla="*/ 6111823 h 6852392"/>
              <a:gd name="connsiteX185" fmla="*/ 2331608 w 6471081"/>
              <a:gd name="connsiteY185" fmla="*/ 6130889 h 6852392"/>
              <a:gd name="connsiteX186" fmla="*/ 2318711 w 6471081"/>
              <a:gd name="connsiteY186" fmla="*/ 6220609 h 6852392"/>
              <a:gd name="connsiteX187" fmla="*/ 2260953 w 6471081"/>
              <a:gd name="connsiteY187" fmla="*/ 6239674 h 6852392"/>
              <a:gd name="connsiteX188" fmla="*/ 2235159 w 6471081"/>
              <a:gd name="connsiteY188" fmla="*/ 6284534 h 6852392"/>
              <a:gd name="connsiteX189" fmla="*/ 2190298 w 6471081"/>
              <a:gd name="connsiteY189" fmla="*/ 6342292 h 6852392"/>
              <a:gd name="connsiteX190" fmla="*/ 2158336 w 6471081"/>
              <a:gd name="connsiteY190" fmla="*/ 6425844 h 6852392"/>
              <a:gd name="connsiteX191" fmla="*/ 2145438 w 6471081"/>
              <a:gd name="connsiteY191" fmla="*/ 6457807 h 6852392"/>
              <a:gd name="connsiteX192" fmla="*/ 2132541 w 6471081"/>
              <a:gd name="connsiteY192" fmla="*/ 6496499 h 6852392"/>
              <a:gd name="connsiteX193" fmla="*/ 2106746 w 6471081"/>
              <a:gd name="connsiteY193" fmla="*/ 6528462 h 6852392"/>
              <a:gd name="connsiteX194" fmla="*/ 2068054 w 6471081"/>
              <a:gd name="connsiteY194" fmla="*/ 6554257 h 6852392"/>
              <a:gd name="connsiteX195" fmla="*/ 1971605 w 6471081"/>
              <a:gd name="connsiteY195" fmla="*/ 6631080 h 6852392"/>
              <a:gd name="connsiteX196" fmla="*/ 1952539 w 6471081"/>
              <a:gd name="connsiteY196" fmla="*/ 6663042 h 6852392"/>
              <a:gd name="connsiteX197" fmla="*/ 1933474 w 6471081"/>
              <a:gd name="connsiteY197" fmla="*/ 6701734 h 6852392"/>
              <a:gd name="connsiteX198" fmla="*/ 1927306 w 6471081"/>
              <a:gd name="connsiteY198" fmla="*/ 6740426 h 6852392"/>
              <a:gd name="connsiteX199" fmla="*/ 2197588 w 6471081"/>
              <a:gd name="connsiteY199" fmla="*/ 6830147 h 6852392"/>
              <a:gd name="connsiteX200" fmla="*/ 2236280 w 6471081"/>
              <a:gd name="connsiteY200" fmla="*/ 6817249 h 6852392"/>
              <a:gd name="connsiteX201" fmla="*/ 2274972 w 6471081"/>
              <a:gd name="connsiteY201" fmla="*/ 6798184 h 6852392"/>
              <a:gd name="connsiteX202" fmla="*/ 2371421 w 6471081"/>
              <a:gd name="connsiteY202" fmla="*/ 6714632 h 6852392"/>
              <a:gd name="connsiteX203" fmla="*/ 2403384 w 6471081"/>
              <a:gd name="connsiteY203" fmla="*/ 6701734 h 6852392"/>
              <a:gd name="connsiteX204" fmla="*/ 2545255 w 6471081"/>
              <a:gd name="connsiteY204" fmla="*/ 6637808 h 6852392"/>
              <a:gd name="connsiteX205" fmla="*/ 2577217 w 6471081"/>
              <a:gd name="connsiteY205" fmla="*/ 6624912 h 6852392"/>
              <a:gd name="connsiteX206" fmla="*/ 2558152 w 6471081"/>
              <a:gd name="connsiteY206" fmla="*/ 6374816 h 6852392"/>
              <a:gd name="connsiteX207" fmla="*/ 2551984 w 6471081"/>
              <a:gd name="connsiteY207" fmla="*/ 6342853 h 6852392"/>
              <a:gd name="connsiteX208" fmla="*/ 2551984 w 6471081"/>
              <a:gd name="connsiteY208" fmla="*/ 6304161 h 6852392"/>
              <a:gd name="connsiteX209" fmla="*/ 2545815 w 6471081"/>
              <a:gd name="connsiteY209" fmla="*/ 6265469 h 6852392"/>
              <a:gd name="connsiteX210" fmla="*/ 2551984 w 6471081"/>
              <a:gd name="connsiteY210" fmla="*/ 6233506 h 6852392"/>
              <a:gd name="connsiteX211" fmla="*/ 2551984 w 6471081"/>
              <a:gd name="connsiteY211" fmla="*/ 6194814 h 6852392"/>
              <a:gd name="connsiteX212" fmla="*/ 2558152 w 6471081"/>
              <a:gd name="connsiteY212" fmla="*/ 6149954 h 6852392"/>
              <a:gd name="connsiteX213" fmla="*/ 2551984 w 6471081"/>
              <a:gd name="connsiteY213" fmla="*/ 6143786 h 6852392"/>
              <a:gd name="connsiteX214" fmla="*/ 2596844 w 6471081"/>
              <a:gd name="connsiteY214" fmla="*/ 5931822 h 6852392"/>
              <a:gd name="connsiteX215" fmla="*/ 2603012 w 6471081"/>
              <a:gd name="connsiteY215" fmla="*/ 5906027 h 6852392"/>
              <a:gd name="connsiteX216" fmla="*/ 2763948 w 6471081"/>
              <a:gd name="connsiteY216" fmla="*/ 5443967 h 6852392"/>
              <a:gd name="connsiteX217" fmla="*/ 2770116 w 6471081"/>
              <a:gd name="connsiteY217" fmla="*/ 5399107 h 6852392"/>
              <a:gd name="connsiteX218" fmla="*/ 2783014 w 6471081"/>
              <a:gd name="connsiteY218" fmla="*/ 5090693 h 6852392"/>
              <a:gd name="connsiteX219" fmla="*/ 2860397 w 6471081"/>
              <a:gd name="connsiteY219" fmla="*/ 4956113 h 6852392"/>
              <a:gd name="connsiteX220" fmla="*/ 2931052 w 6471081"/>
              <a:gd name="connsiteY220" fmla="*/ 4660596 h 6852392"/>
              <a:gd name="connsiteX221" fmla="*/ 2931052 w 6471081"/>
              <a:gd name="connsiteY221" fmla="*/ 4647699 h 6852392"/>
              <a:gd name="connsiteX222" fmla="*/ 3014604 w 6471081"/>
              <a:gd name="connsiteY222" fmla="*/ 4532184 h 6852392"/>
              <a:gd name="connsiteX223" fmla="*/ 3027502 w 6471081"/>
              <a:gd name="connsiteY223" fmla="*/ 4532184 h 6852392"/>
              <a:gd name="connsiteX224" fmla="*/ 3123951 w 6471081"/>
              <a:gd name="connsiteY224" fmla="*/ 4352182 h 6852392"/>
              <a:gd name="connsiteX225" fmla="*/ 3136848 w 6471081"/>
              <a:gd name="connsiteY225" fmla="*/ 4320220 h 6852392"/>
              <a:gd name="connsiteX226" fmla="*/ 3155914 w 6471081"/>
              <a:gd name="connsiteY226" fmla="*/ 4288257 h 6852392"/>
              <a:gd name="connsiteX227" fmla="*/ 3329747 w 6471081"/>
              <a:gd name="connsiteY227" fmla="*/ 3903020 h 6852392"/>
              <a:gd name="connsiteX228" fmla="*/ 3451991 w 6471081"/>
              <a:gd name="connsiteY228" fmla="*/ 4191807 h 6852392"/>
              <a:gd name="connsiteX229" fmla="*/ 3464888 w 6471081"/>
              <a:gd name="connsiteY229" fmla="*/ 4230499 h 6852392"/>
              <a:gd name="connsiteX230" fmla="*/ 3483954 w 6471081"/>
              <a:gd name="connsiteY230" fmla="*/ 4262462 h 6852392"/>
              <a:gd name="connsiteX231" fmla="*/ 3496851 w 6471081"/>
              <a:gd name="connsiteY231" fmla="*/ 4288257 h 6852392"/>
              <a:gd name="connsiteX232" fmla="*/ 3535543 w 6471081"/>
              <a:gd name="connsiteY232" fmla="*/ 4358911 h 6852392"/>
              <a:gd name="connsiteX233" fmla="*/ 3548440 w 6471081"/>
              <a:gd name="connsiteY233" fmla="*/ 4384706 h 6852392"/>
              <a:gd name="connsiteX234" fmla="*/ 3561338 w 6471081"/>
              <a:gd name="connsiteY234" fmla="*/ 4455361 h 6852392"/>
              <a:gd name="connsiteX235" fmla="*/ 3567506 w 6471081"/>
              <a:gd name="connsiteY235" fmla="*/ 4474427 h 6852392"/>
              <a:gd name="connsiteX236" fmla="*/ 3631992 w 6471081"/>
              <a:gd name="connsiteY236" fmla="*/ 4513118 h 6852392"/>
              <a:gd name="connsiteX237" fmla="*/ 3651058 w 6471081"/>
              <a:gd name="connsiteY237" fmla="*/ 4519287 h 6852392"/>
              <a:gd name="connsiteX238" fmla="*/ 3747507 w 6471081"/>
              <a:gd name="connsiteY238" fmla="*/ 4724522 h 6852392"/>
              <a:gd name="connsiteX239" fmla="*/ 3747507 w 6471081"/>
              <a:gd name="connsiteY239" fmla="*/ 4730690 h 6852392"/>
              <a:gd name="connsiteX240" fmla="*/ 3792367 w 6471081"/>
              <a:gd name="connsiteY240" fmla="*/ 4948823 h 6852392"/>
              <a:gd name="connsiteX241" fmla="*/ 3869752 w 6471081"/>
              <a:gd name="connsiteY241" fmla="*/ 5083403 h 6852392"/>
              <a:gd name="connsiteX242" fmla="*/ 3888817 w 6471081"/>
              <a:gd name="connsiteY242" fmla="*/ 5442846 h 6852392"/>
              <a:gd name="connsiteX243" fmla="*/ 3894985 w 6471081"/>
              <a:gd name="connsiteY243" fmla="*/ 5481538 h 6852392"/>
              <a:gd name="connsiteX244" fmla="*/ 3920780 w 6471081"/>
              <a:gd name="connsiteY244" fmla="*/ 5590884 h 6852392"/>
              <a:gd name="connsiteX245" fmla="*/ 3939846 w 6471081"/>
              <a:gd name="connsiteY245" fmla="*/ 5629576 h 6852392"/>
              <a:gd name="connsiteX246" fmla="*/ 4055921 w 6471081"/>
              <a:gd name="connsiteY246" fmla="*/ 5925092 h 6852392"/>
              <a:gd name="connsiteX247" fmla="*/ 4062090 w 6471081"/>
              <a:gd name="connsiteY247" fmla="*/ 5950887 h 6852392"/>
              <a:gd name="connsiteX248" fmla="*/ 4100781 w 6471081"/>
              <a:gd name="connsiteY248" fmla="*/ 6137057 h 6852392"/>
              <a:gd name="connsiteX249" fmla="*/ 4094613 w 6471081"/>
              <a:gd name="connsiteY249" fmla="*/ 6149954 h 6852392"/>
              <a:gd name="connsiteX250" fmla="*/ 4100781 w 6471081"/>
              <a:gd name="connsiteY250" fmla="*/ 6194814 h 6852392"/>
              <a:gd name="connsiteX251" fmla="*/ 4094613 w 6471081"/>
              <a:gd name="connsiteY251" fmla="*/ 6586219 h 6852392"/>
              <a:gd name="connsiteX252" fmla="*/ 4133305 w 6471081"/>
              <a:gd name="connsiteY252" fmla="*/ 6643977 h 6852392"/>
              <a:gd name="connsiteX253" fmla="*/ 4216857 w 6471081"/>
              <a:gd name="connsiteY253" fmla="*/ 6663042 h 6852392"/>
              <a:gd name="connsiteX254" fmla="*/ 4242652 w 6471081"/>
              <a:gd name="connsiteY254" fmla="*/ 6675940 h 6852392"/>
              <a:gd name="connsiteX255" fmla="*/ 4274615 w 6471081"/>
              <a:gd name="connsiteY255" fmla="*/ 6720800 h 6852392"/>
              <a:gd name="connsiteX256" fmla="*/ 4313307 w 6471081"/>
              <a:gd name="connsiteY256" fmla="*/ 6739866 h 6852392"/>
              <a:gd name="connsiteX257" fmla="*/ 4403588 w 6471081"/>
              <a:gd name="connsiteY257" fmla="*/ 6771828 h 6852392"/>
              <a:gd name="connsiteX258" fmla="*/ 4448448 w 6471081"/>
              <a:gd name="connsiteY258" fmla="*/ 6784726 h 6852392"/>
              <a:gd name="connsiteX259" fmla="*/ 4487140 w 6471081"/>
              <a:gd name="connsiteY259" fmla="*/ 6797623 h 6852392"/>
              <a:gd name="connsiteX260" fmla="*/ 4532000 w 6471081"/>
              <a:gd name="connsiteY260" fmla="*/ 6803792 h 6852392"/>
              <a:gd name="connsiteX261" fmla="*/ 4737796 w 6471081"/>
              <a:gd name="connsiteY261" fmla="*/ 6726968 h 6852392"/>
              <a:gd name="connsiteX262" fmla="*/ 4563963 w 6471081"/>
              <a:gd name="connsiteY262" fmla="*/ 6527901 h 6852392"/>
              <a:gd name="connsiteX263" fmla="*/ 4538168 w 6471081"/>
              <a:gd name="connsiteY263" fmla="*/ 6502107 h 6852392"/>
              <a:gd name="connsiteX264" fmla="*/ 4525271 w 6471081"/>
              <a:gd name="connsiteY264" fmla="*/ 6476312 h 6852392"/>
              <a:gd name="connsiteX265" fmla="*/ 4512374 w 6471081"/>
              <a:gd name="connsiteY265" fmla="*/ 6444349 h 6852392"/>
              <a:gd name="connsiteX266" fmla="*/ 4480411 w 6471081"/>
              <a:gd name="connsiteY266" fmla="*/ 6392760 h 6852392"/>
              <a:gd name="connsiteX267" fmla="*/ 4474243 w 6471081"/>
              <a:gd name="connsiteY267" fmla="*/ 6366965 h 6852392"/>
              <a:gd name="connsiteX268" fmla="*/ 4461345 w 6471081"/>
              <a:gd name="connsiteY268" fmla="*/ 6335002 h 6852392"/>
              <a:gd name="connsiteX269" fmla="*/ 4416485 w 6471081"/>
              <a:gd name="connsiteY269" fmla="*/ 6277245 h 6852392"/>
              <a:gd name="connsiteX270" fmla="*/ 4390690 w 6471081"/>
              <a:gd name="connsiteY270" fmla="*/ 6232385 h 6852392"/>
              <a:gd name="connsiteX271" fmla="*/ 4332933 w 6471081"/>
              <a:gd name="connsiteY271" fmla="*/ 6213319 h 6852392"/>
              <a:gd name="connsiteX272" fmla="*/ 4326765 w 6471081"/>
              <a:gd name="connsiteY272" fmla="*/ 6123599 h 6852392"/>
              <a:gd name="connsiteX273" fmla="*/ 4320596 w 6471081"/>
              <a:gd name="connsiteY273" fmla="*/ 6110701 h 6852392"/>
              <a:gd name="connsiteX274" fmla="*/ 4314428 w 6471081"/>
              <a:gd name="connsiteY274" fmla="*/ 6110701 h 6852392"/>
              <a:gd name="connsiteX275" fmla="*/ 4333494 w 6471081"/>
              <a:gd name="connsiteY275" fmla="*/ 5719297 h 6852392"/>
              <a:gd name="connsiteX276" fmla="*/ 4333494 w 6471081"/>
              <a:gd name="connsiteY276" fmla="*/ 5687334 h 6852392"/>
              <a:gd name="connsiteX277" fmla="*/ 4333494 w 6471081"/>
              <a:gd name="connsiteY277" fmla="*/ 5603781 h 6852392"/>
              <a:gd name="connsiteX278" fmla="*/ 4333494 w 6471081"/>
              <a:gd name="connsiteY278" fmla="*/ 5571819 h 6852392"/>
              <a:gd name="connsiteX279" fmla="*/ 4327325 w 6471081"/>
              <a:gd name="connsiteY279" fmla="*/ 5411444 h 6852392"/>
              <a:gd name="connsiteX280" fmla="*/ 4192184 w 6471081"/>
              <a:gd name="connsiteY280" fmla="*/ 4936486 h 6852392"/>
              <a:gd name="connsiteX281" fmla="*/ 4160221 w 6471081"/>
              <a:gd name="connsiteY281" fmla="*/ 4525455 h 6852392"/>
              <a:gd name="connsiteX282" fmla="*/ 4160221 w 6471081"/>
              <a:gd name="connsiteY282" fmla="*/ 4448632 h 6852392"/>
              <a:gd name="connsiteX283" fmla="*/ 4243773 w 6471081"/>
              <a:gd name="connsiteY283" fmla="*/ 4384706 h 6852392"/>
              <a:gd name="connsiteX284" fmla="*/ 4262839 w 6471081"/>
              <a:gd name="connsiteY284" fmla="*/ 4346014 h 6852392"/>
              <a:gd name="connsiteX285" fmla="*/ 4275736 w 6471081"/>
              <a:gd name="connsiteY285" fmla="*/ 4307322 h 6852392"/>
              <a:gd name="connsiteX286" fmla="*/ 4275736 w 6471081"/>
              <a:gd name="connsiteY286" fmla="*/ 4236668 h 6852392"/>
              <a:gd name="connsiteX287" fmla="*/ 4256671 w 6471081"/>
              <a:gd name="connsiteY287" fmla="*/ 4172742 h 6852392"/>
              <a:gd name="connsiteX288" fmla="*/ 4224708 w 6471081"/>
              <a:gd name="connsiteY288" fmla="*/ 4102087 h 6852392"/>
              <a:gd name="connsiteX289" fmla="*/ 4192745 w 6471081"/>
              <a:gd name="connsiteY289" fmla="*/ 4031432 h 6852392"/>
              <a:gd name="connsiteX290" fmla="*/ 4218539 w 6471081"/>
              <a:gd name="connsiteY290" fmla="*/ 4005637 h 6852392"/>
              <a:gd name="connsiteX291" fmla="*/ 4218539 w 6471081"/>
              <a:gd name="connsiteY291" fmla="*/ 3992740 h 6852392"/>
              <a:gd name="connsiteX292" fmla="*/ 4173679 w 6471081"/>
              <a:gd name="connsiteY292" fmla="*/ 3832365 h 6852392"/>
              <a:gd name="connsiteX293" fmla="*/ 4173679 w 6471081"/>
              <a:gd name="connsiteY293" fmla="*/ 3819468 h 6852392"/>
              <a:gd name="connsiteX294" fmla="*/ 4173679 w 6471081"/>
              <a:gd name="connsiteY294" fmla="*/ 3806570 h 6852392"/>
              <a:gd name="connsiteX295" fmla="*/ 4173679 w 6471081"/>
              <a:gd name="connsiteY295" fmla="*/ 3767879 h 6852392"/>
              <a:gd name="connsiteX296" fmla="*/ 4160782 w 6471081"/>
              <a:gd name="connsiteY296" fmla="*/ 3697224 h 6852392"/>
              <a:gd name="connsiteX297" fmla="*/ 4147885 w 6471081"/>
              <a:gd name="connsiteY297" fmla="*/ 3633298 h 6852392"/>
              <a:gd name="connsiteX298" fmla="*/ 4154053 w 6471081"/>
              <a:gd name="connsiteY298" fmla="*/ 3601335 h 6852392"/>
              <a:gd name="connsiteX299" fmla="*/ 4128258 w 6471081"/>
              <a:gd name="connsiteY299" fmla="*/ 3440960 h 6852392"/>
              <a:gd name="connsiteX300" fmla="*/ 4128258 w 6471081"/>
              <a:gd name="connsiteY300" fmla="*/ 3396100 h 6852392"/>
              <a:gd name="connsiteX301" fmla="*/ 4115361 w 6471081"/>
              <a:gd name="connsiteY301" fmla="*/ 3325445 h 6852392"/>
              <a:gd name="connsiteX302" fmla="*/ 4109192 w 6471081"/>
              <a:gd name="connsiteY302" fmla="*/ 3293482 h 6852392"/>
              <a:gd name="connsiteX303" fmla="*/ 4103024 w 6471081"/>
              <a:gd name="connsiteY303" fmla="*/ 3241893 h 6852392"/>
              <a:gd name="connsiteX304" fmla="*/ 4096856 w 6471081"/>
              <a:gd name="connsiteY304" fmla="*/ 3190304 h 6852392"/>
              <a:gd name="connsiteX305" fmla="*/ 4077791 w 6471081"/>
              <a:gd name="connsiteY305" fmla="*/ 3158341 h 6852392"/>
              <a:gd name="connsiteX306" fmla="*/ 3942649 w 6471081"/>
              <a:gd name="connsiteY306" fmla="*/ 2817964 h 6852392"/>
              <a:gd name="connsiteX307" fmla="*/ 3923584 w 6471081"/>
              <a:gd name="connsiteY307" fmla="*/ 2779272 h 6852392"/>
              <a:gd name="connsiteX308" fmla="*/ 3923584 w 6471081"/>
              <a:gd name="connsiteY308" fmla="*/ 2669926 h 6852392"/>
              <a:gd name="connsiteX309" fmla="*/ 3904518 w 6471081"/>
              <a:gd name="connsiteY309" fmla="*/ 2631234 h 6852392"/>
              <a:gd name="connsiteX310" fmla="*/ 3904518 w 6471081"/>
              <a:gd name="connsiteY310" fmla="*/ 2599271 h 6852392"/>
              <a:gd name="connsiteX311" fmla="*/ 3898350 w 6471081"/>
              <a:gd name="connsiteY311" fmla="*/ 2554411 h 6852392"/>
              <a:gd name="connsiteX312" fmla="*/ 3911247 w 6471081"/>
              <a:gd name="connsiteY312" fmla="*/ 2406933 h 6852392"/>
              <a:gd name="connsiteX313" fmla="*/ 3911247 w 6471081"/>
              <a:gd name="connsiteY313" fmla="*/ 2368241 h 6852392"/>
              <a:gd name="connsiteX314" fmla="*/ 3911247 w 6471081"/>
              <a:gd name="connsiteY314" fmla="*/ 2304315 h 6852392"/>
              <a:gd name="connsiteX315" fmla="*/ 3917416 w 6471081"/>
              <a:gd name="connsiteY315" fmla="*/ 2220763 h 6852392"/>
              <a:gd name="connsiteX316" fmla="*/ 3949378 w 6471081"/>
              <a:gd name="connsiteY316" fmla="*/ 2092351 h 6852392"/>
              <a:gd name="connsiteX317" fmla="*/ 3975173 w 6471081"/>
              <a:gd name="connsiteY317" fmla="*/ 2034593 h 6852392"/>
              <a:gd name="connsiteX318" fmla="*/ 3988070 w 6471081"/>
              <a:gd name="connsiteY318" fmla="*/ 1976836 h 6852392"/>
              <a:gd name="connsiteX319" fmla="*/ 4026762 w 6471081"/>
              <a:gd name="connsiteY319" fmla="*/ 1906181 h 6852392"/>
              <a:gd name="connsiteX320" fmla="*/ 4020594 w 6471081"/>
              <a:gd name="connsiteY320" fmla="*/ 1880386 h 6852392"/>
              <a:gd name="connsiteX321" fmla="*/ 4039659 w 6471081"/>
              <a:gd name="connsiteY321" fmla="*/ 1854592 h 6852392"/>
              <a:gd name="connsiteX322" fmla="*/ 4104146 w 6471081"/>
              <a:gd name="connsiteY322" fmla="*/ 2014967 h 6852392"/>
              <a:gd name="connsiteX323" fmla="*/ 4406391 w 6471081"/>
              <a:gd name="connsiteY323" fmla="*/ 2258894 h 6852392"/>
              <a:gd name="connsiteX324" fmla="*/ 4560598 w 6471081"/>
              <a:gd name="connsiteY324" fmla="*/ 2348615 h 6852392"/>
              <a:gd name="connsiteX325" fmla="*/ 4702469 w 6471081"/>
              <a:gd name="connsiteY325" fmla="*/ 2348615 h 6852392"/>
              <a:gd name="connsiteX326" fmla="*/ 4856676 w 6471081"/>
              <a:gd name="connsiteY326" fmla="*/ 2046930 h 6852392"/>
              <a:gd name="connsiteX327" fmla="*/ 4914433 w 6471081"/>
              <a:gd name="connsiteY327" fmla="*/ 1436831 h 6852392"/>
              <a:gd name="connsiteX328" fmla="*/ 4978920 w 6471081"/>
              <a:gd name="connsiteY328" fmla="*/ 1224867 h 6852392"/>
              <a:gd name="connsiteX329" fmla="*/ 4978920 w 6471081"/>
              <a:gd name="connsiteY329" fmla="*/ 1173278 h 6852392"/>
              <a:gd name="connsiteX330" fmla="*/ 5319857 w 6471081"/>
              <a:gd name="connsiteY330" fmla="*/ 1173278 h 6852392"/>
              <a:gd name="connsiteX331" fmla="*/ 5319857 w 6471081"/>
              <a:gd name="connsiteY331" fmla="*/ 1577580 h 6852392"/>
              <a:gd name="connsiteX332" fmla="*/ 5384343 w 6471081"/>
              <a:gd name="connsiteY332" fmla="*/ 1641506 h 6852392"/>
              <a:gd name="connsiteX333" fmla="*/ 5487522 w 6471081"/>
              <a:gd name="connsiteY333" fmla="*/ 1641506 h 6852392"/>
              <a:gd name="connsiteX334" fmla="*/ 5552008 w 6471081"/>
              <a:gd name="connsiteY334" fmla="*/ 1577580 h 6852392"/>
              <a:gd name="connsiteX335" fmla="*/ 5552008 w 6471081"/>
              <a:gd name="connsiteY335" fmla="*/ 1173278 h 6852392"/>
              <a:gd name="connsiteX336" fmla="*/ 5558177 w 6471081"/>
              <a:gd name="connsiteY336" fmla="*/ 1173278 h 6852392"/>
              <a:gd name="connsiteX337" fmla="*/ 5558177 w 6471081"/>
              <a:gd name="connsiteY337" fmla="*/ 1506925 h 6852392"/>
              <a:gd name="connsiteX338" fmla="*/ 5609766 w 6471081"/>
              <a:gd name="connsiteY338" fmla="*/ 1558515 h 6852392"/>
              <a:gd name="connsiteX339" fmla="*/ 5693318 w 6471081"/>
              <a:gd name="connsiteY339" fmla="*/ 1558515 h 6852392"/>
              <a:gd name="connsiteX340" fmla="*/ 5751075 w 6471081"/>
              <a:gd name="connsiteY340" fmla="*/ 1506925 h 6852392"/>
              <a:gd name="connsiteX341" fmla="*/ 5751075 w 6471081"/>
              <a:gd name="connsiteY341" fmla="*/ 1423373 h 6852392"/>
              <a:gd name="connsiteX342" fmla="*/ 5860422 w 6471081"/>
              <a:gd name="connsiteY342" fmla="*/ 1487299 h 6852392"/>
              <a:gd name="connsiteX343" fmla="*/ 5989395 w 6471081"/>
              <a:gd name="connsiteY343" fmla="*/ 1358887 h 6852392"/>
              <a:gd name="connsiteX344" fmla="*/ 5989395 w 6471081"/>
              <a:gd name="connsiteY344" fmla="*/ 1172717 h 6852392"/>
              <a:gd name="connsiteX345" fmla="*/ 6189023 w 6471081"/>
              <a:gd name="connsiteY345" fmla="*/ 1172717 h 6852392"/>
              <a:gd name="connsiteX346" fmla="*/ 6427343 w 6471081"/>
              <a:gd name="connsiteY346" fmla="*/ 1172717 h 6852392"/>
              <a:gd name="connsiteX347" fmla="*/ 6472203 w 6471081"/>
              <a:gd name="connsiteY347" fmla="*/ 1127857 h 6852392"/>
              <a:gd name="connsiteX348" fmla="*/ 6418931 w 6471081"/>
              <a:gd name="connsiteY348" fmla="*/ 1089726 h 6852392"/>
              <a:gd name="connsiteX349" fmla="*/ 6418931 w 6471081"/>
              <a:gd name="connsiteY349" fmla="*/ 1089726 h 6852392"/>
              <a:gd name="connsiteX350" fmla="*/ 2505441 w 6471081"/>
              <a:gd name="connsiteY350" fmla="*/ 1211409 h 6852392"/>
              <a:gd name="connsiteX351" fmla="*/ 2344505 w 6471081"/>
              <a:gd name="connsiteY351" fmla="*/ 1468233 h 6852392"/>
              <a:gd name="connsiteX352" fmla="*/ 2183569 w 6471081"/>
              <a:gd name="connsiteY352" fmla="*/ 1602814 h 6852392"/>
              <a:gd name="connsiteX353" fmla="*/ 2119083 w 6471081"/>
              <a:gd name="connsiteY353" fmla="*/ 1782815 h 6852392"/>
              <a:gd name="connsiteX354" fmla="*/ 2080391 w 6471081"/>
              <a:gd name="connsiteY354" fmla="*/ 1712161 h 6852392"/>
              <a:gd name="connsiteX355" fmla="*/ 2015904 w 6471081"/>
              <a:gd name="connsiteY355" fmla="*/ 1635338 h 6852392"/>
              <a:gd name="connsiteX356" fmla="*/ 1990110 w 6471081"/>
              <a:gd name="connsiteY356" fmla="*/ 1583748 h 6852392"/>
              <a:gd name="connsiteX357" fmla="*/ 1932352 w 6471081"/>
              <a:gd name="connsiteY357" fmla="*/ 1384681 h 6852392"/>
              <a:gd name="connsiteX358" fmla="*/ 1926184 w 6471081"/>
              <a:gd name="connsiteY358" fmla="*/ 1333092 h 6852392"/>
              <a:gd name="connsiteX359" fmla="*/ 2042260 w 6471081"/>
              <a:gd name="connsiteY359" fmla="*/ 1262437 h 6852392"/>
              <a:gd name="connsiteX360" fmla="*/ 2087120 w 6471081"/>
              <a:gd name="connsiteY360" fmla="*/ 1223746 h 6852392"/>
              <a:gd name="connsiteX361" fmla="*/ 2106186 w 6471081"/>
              <a:gd name="connsiteY361" fmla="*/ 1178885 h 6852392"/>
              <a:gd name="connsiteX362" fmla="*/ 2106186 w 6471081"/>
              <a:gd name="connsiteY362" fmla="*/ 1178885 h 6852392"/>
              <a:gd name="connsiteX363" fmla="*/ 2544133 w 6471081"/>
              <a:gd name="connsiteY363" fmla="*/ 1178885 h 6852392"/>
              <a:gd name="connsiteX364" fmla="*/ 2505441 w 6471081"/>
              <a:gd name="connsiteY364" fmla="*/ 1211409 h 6852392"/>
              <a:gd name="connsiteX365" fmla="*/ 2505441 w 6471081"/>
              <a:gd name="connsiteY365" fmla="*/ 1211409 h 6852392"/>
              <a:gd name="connsiteX366" fmla="*/ 4526953 w 6471081"/>
              <a:gd name="connsiteY366" fmla="*/ 1179446 h 6852392"/>
              <a:gd name="connsiteX367" fmla="*/ 4584711 w 6471081"/>
              <a:gd name="connsiteY367" fmla="*/ 1262998 h 6852392"/>
              <a:gd name="connsiteX368" fmla="*/ 4700786 w 6471081"/>
              <a:gd name="connsiteY368" fmla="*/ 1320756 h 6852392"/>
              <a:gd name="connsiteX369" fmla="*/ 4668824 w 6471081"/>
              <a:gd name="connsiteY369" fmla="*/ 1494028 h 6852392"/>
              <a:gd name="connsiteX370" fmla="*/ 4552748 w 6471081"/>
              <a:gd name="connsiteY370" fmla="*/ 1712161 h 6852392"/>
              <a:gd name="connsiteX371" fmla="*/ 4514056 w 6471081"/>
              <a:gd name="connsiteY371" fmla="*/ 1782815 h 6852392"/>
              <a:gd name="connsiteX372" fmla="*/ 4449569 w 6471081"/>
              <a:gd name="connsiteY372" fmla="*/ 1602814 h 6852392"/>
              <a:gd name="connsiteX373" fmla="*/ 4288633 w 6471081"/>
              <a:gd name="connsiteY373" fmla="*/ 1468233 h 6852392"/>
              <a:gd name="connsiteX374" fmla="*/ 4127698 w 6471081"/>
              <a:gd name="connsiteY374" fmla="*/ 1211409 h 6852392"/>
              <a:gd name="connsiteX375" fmla="*/ 4089006 w 6471081"/>
              <a:gd name="connsiteY375" fmla="*/ 1179446 h 6852392"/>
              <a:gd name="connsiteX376" fmla="*/ 4526953 w 6471081"/>
              <a:gd name="connsiteY376" fmla="*/ 1179446 h 6852392"/>
              <a:gd name="connsiteX377" fmla="*/ 4526953 w 6471081"/>
              <a:gd name="connsiteY377" fmla="*/ 1179446 h 6852392"/>
              <a:gd name="connsiteX378" fmla="*/ 4526953 w 6471081"/>
              <a:gd name="connsiteY378" fmla="*/ 1179446 h 685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</a:cxnLst>
            <a:rect l="l" t="t" r="r" b="b"/>
            <a:pathLst>
              <a:path w="6471081" h="6852392">
                <a:moveTo>
                  <a:pt x="6418931" y="1089726"/>
                </a:moveTo>
                <a:cubicBezTo>
                  <a:pt x="6418931" y="1089726"/>
                  <a:pt x="6257996" y="1089726"/>
                  <a:pt x="5980984" y="1089726"/>
                </a:cubicBezTo>
                <a:cubicBezTo>
                  <a:pt x="5980984" y="890659"/>
                  <a:pt x="5980984" y="890659"/>
                  <a:pt x="5980984" y="890659"/>
                </a:cubicBezTo>
                <a:cubicBezTo>
                  <a:pt x="5980984" y="820004"/>
                  <a:pt x="5923226" y="762246"/>
                  <a:pt x="5852011" y="762246"/>
                </a:cubicBezTo>
                <a:cubicBezTo>
                  <a:pt x="5807151" y="762246"/>
                  <a:pt x="5761730" y="788041"/>
                  <a:pt x="5742664" y="826172"/>
                </a:cubicBezTo>
                <a:cubicBezTo>
                  <a:pt x="5742664" y="755517"/>
                  <a:pt x="5742664" y="755517"/>
                  <a:pt x="5742664" y="755517"/>
                </a:cubicBezTo>
                <a:cubicBezTo>
                  <a:pt x="5742664" y="729723"/>
                  <a:pt x="5716869" y="703928"/>
                  <a:pt x="5684906" y="703928"/>
                </a:cubicBezTo>
                <a:cubicBezTo>
                  <a:pt x="5601355" y="703928"/>
                  <a:pt x="5601355" y="703928"/>
                  <a:pt x="5601355" y="703928"/>
                </a:cubicBezTo>
                <a:cubicBezTo>
                  <a:pt x="5569392" y="703928"/>
                  <a:pt x="5549765" y="729723"/>
                  <a:pt x="5549765" y="755517"/>
                </a:cubicBezTo>
                <a:cubicBezTo>
                  <a:pt x="5549765" y="1089165"/>
                  <a:pt x="5549765" y="1089165"/>
                  <a:pt x="5549765" y="1089165"/>
                </a:cubicBezTo>
                <a:cubicBezTo>
                  <a:pt x="5543597" y="1089165"/>
                  <a:pt x="5543597" y="1089165"/>
                  <a:pt x="5543597" y="1089165"/>
                </a:cubicBezTo>
                <a:cubicBezTo>
                  <a:pt x="5543597" y="684863"/>
                  <a:pt x="5543597" y="684863"/>
                  <a:pt x="5543597" y="684863"/>
                </a:cubicBezTo>
                <a:cubicBezTo>
                  <a:pt x="5543597" y="646171"/>
                  <a:pt x="5517802" y="620937"/>
                  <a:pt x="5479111" y="620937"/>
                </a:cubicBezTo>
                <a:cubicBezTo>
                  <a:pt x="5375932" y="620937"/>
                  <a:pt x="5375932" y="620937"/>
                  <a:pt x="5375932" y="620937"/>
                </a:cubicBezTo>
                <a:cubicBezTo>
                  <a:pt x="5343969" y="620937"/>
                  <a:pt x="5311446" y="646731"/>
                  <a:pt x="5311446" y="684863"/>
                </a:cubicBezTo>
                <a:cubicBezTo>
                  <a:pt x="5311446" y="1089165"/>
                  <a:pt x="5311446" y="1089165"/>
                  <a:pt x="5311446" y="1089165"/>
                </a:cubicBezTo>
                <a:cubicBezTo>
                  <a:pt x="5195370" y="1089165"/>
                  <a:pt x="5073126" y="1089165"/>
                  <a:pt x="4950882" y="1089165"/>
                </a:cubicBezTo>
                <a:cubicBezTo>
                  <a:pt x="4944713" y="1082997"/>
                  <a:pt x="4944713" y="1076268"/>
                  <a:pt x="4944713" y="1076268"/>
                </a:cubicBezTo>
                <a:cubicBezTo>
                  <a:pt x="4938545" y="1050473"/>
                  <a:pt x="4906022" y="1044305"/>
                  <a:pt x="4893125" y="1044305"/>
                </a:cubicBezTo>
                <a:cubicBezTo>
                  <a:pt x="4874059" y="1044305"/>
                  <a:pt x="4861162" y="1050473"/>
                  <a:pt x="4861162" y="1050473"/>
                </a:cubicBezTo>
                <a:cubicBezTo>
                  <a:pt x="4861162" y="1050473"/>
                  <a:pt x="4842096" y="1011781"/>
                  <a:pt x="4822470" y="1005613"/>
                </a:cubicBezTo>
                <a:cubicBezTo>
                  <a:pt x="4796675" y="999445"/>
                  <a:pt x="4777609" y="1018510"/>
                  <a:pt x="4777609" y="1018510"/>
                </a:cubicBezTo>
                <a:cubicBezTo>
                  <a:pt x="4777609" y="1018510"/>
                  <a:pt x="4771441" y="999445"/>
                  <a:pt x="4738918" y="999445"/>
                </a:cubicBezTo>
                <a:cubicBezTo>
                  <a:pt x="4700226" y="999445"/>
                  <a:pt x="4700226" y="1018510"/>
                  <a:pt x="4700226" y="1018510"/>
                </a:cubicBezTo>
                <a:cubicBezTo>
                  <a:pt x="4700226" y="1018510"/>
                  <a:pt x="4674431" y="1005613"/>
                  <a:pt x="4648636" y="1018510"/>
                </a:cubicBezTo>
                <a:cubicBezTo>
                  <a:pt x="4629571" y="1031407"/>
                  <a:pt x="4622842" y="1044305"/>
                  <a:pt x="4616673" y="1050473"/>
                </a:cubicBezTo>
                <a:cubicBezTo>
                  <a:pt x="4616673" y="1063370"/>
                  <a:pt x="4610505" y="1082436"/>
                  <a:pt x="4610505" y="1082436"/>
                </a:cubicBezTo>
                <a:cubicBezTo>
                  <a:pt x="4610505" y="1082436"/>
                  <a:pt x="4597608" y="1076268"/>
                  <a:pt x="4578542" y="1088604"/>
                </a:cubicBezTo>
                <a:cubicBezTo>
                  <a:pt x="4346952" y="1088604"/>
                  <a:pt x="4095735" y="1088604"/>
                  <a:pt x="3844518" y="1088604"/>
                </a:cubicBezTo>
                <a:cubicBezTo>
                  <a:pt x="3831620" y="1088604"/>
                  <a:pt x="3818723" y="1088604"/>
                  <a:pt x="3805826" y="1088604"/>
                </a:cubicBezTo>
                <a:cubicBezTo>
                  <a:pt x="3792928" y="1088604"/>
                  <a:pt x="3780031" y="1094773"/>
                  <a:pt x="3760965" y="1094773"/>
                </a:cubicBezTo>
                <a:cubicBezTo>
                  <a:pt x="3754797" y="1094773"/>
                  <a:pt x="3748068" y="1094773"/>
                  <a:pt x="3748068" y="1094773"/>
                </a:cubicBezTo>
                <a:cubicBezTo>
                  <a:pt x="3735171" y="1094773"/>
                  <a:pt x="3729003" y="1088604"/>
                  <a:pt x="3716105" y="1088604"/>
                </a:cubicBezTo>
                <a:cubicBezTo>
                  <a:pt x="3568067" y="1049912"/>
                  <a:pt x="3471617" y="896266"/>
                  <a:pt x="3549001" y="742059"/>
                </a:cubicBezTo>
                <a:cubicBezTo>
                  <a:pt x="3549001" y="735891"/>
                  <a:pt x="3549001" y="735891"/>
                  <a:pt x="3549001" y="729162"/>
                </a:cubicBezTo>
                <a:cubicBezTo>
                  <a:pt x="3555169" y="671405"/>
                  <a:pt x="3658348" y="645610"/>
                  <a:pt x="3645451" y="568787"/>
                </a:cubicBezTo>
                <a:lnTo>
                  <a:pt x="3645451" y="562619"/>
                </a:lnTo>
                <a:cubicBezTo>
                  <a:pt x="3645451" y="556450"/>
                  <a:pt x="3651619" y="543553"/>
                  <a:pt x="3658348" y="536824"/>
                </a:cubicBezTo>
                <a:cubicBezTo>
                  <a:pt x="3684142" y="491964"/>
                  <a:pt x="3684142" y="440375"/>
                  <a:pt x="3632553" y="427477"/>
                </a:cubicBezTo>
                <a:cubicBezTo>
                  <a:pt x="3632553" y="421309"/>
                  <a:pt x="3632553" y="414580"/>
                  <a:pt x="3632553" y="408412"/>
                </a:cubicBezTo>
                <a:cubicBezTo>
                  <a:pt x="3632553" y="402243"/>
                  <a:pt x="3632553" y="395514"/>
                  <a:pt x="3626385" y="389346"/>
                </a:cubicBezTo>
                <a:cubicBezTo>
                  <a:pt x="3626385" y="370281"/>
                  <a:pt x="3620217" y="331589"/>
                  <a:pt x="3613488" y="286728"/>
                </a:cubicBezTo>
                <a:cubicBezTo>
                  <a:pt x="3613488" y="241868"/>
                  <a:pt x="3607319" y="235139"/>
                  <a:pt x="3594422" y="209905"/>
                </a:cubicBezTo>
                <a:cubicBezTo>
                  <a:pt x="3588254" y="197008"/>
                  <a:pt x="3575357" y="184111"/>
                  <a:pt x="3562459" y="165045"/>
                </a:cubicBezTo>
                <a:cubicBezTo>
                  <a:pt x="3556291" y="139251"/>
                  <a:pt x="3543394" y="113456"/>
                  <a:pt x="3536665" y="133082"/>
                </a:cubicBezTo>
                <a:cubicBezTo>
                  <a:pt x="3523767" y="88222"/>
                  <a:pt x="3517599" y="126914"/>
                  <a:pt x="3504702" y="107288"/>
                </a:cubicBezTo>
                <a:cubicBezTo>
                  <a:pt x="3491804" y="107288"/>
                  <a:pt x="3478907" y="158877"/>
                  <a:pt x="3472739" y="81493"/>
                </a:cubicBezTo>
                <a:cubicBezTo>
                  <a:pt x="3459841" y="62428"/>
                  <a:pt x="3446944" y="29904"/>
                  <a:pt x="3434047" y="68596"/>
                </a:cubicBezTo>
                <a:cubicBezTo>
                  <a:pt x="3427879" y="29904"/>
                  <a:pt x="3414981" y="29904"/>
                  <a:pt x="3408252" y="36633"/>
                </a:cubicBezTo>
                <a:cubicBezTo>
                  <a:pt x="3395355" y="10838"/>
                  <a:pt x="3389187" y="30465"/>
                  <a:pt x="3376290" y="49530"/>
                </a:cubicBezTo>
                <a:cubicBezTo>
                  <a:pt x="3370121" y="-8227"/>
                  <a:pt x="3357224" y="43362"/>
                  <a:pt x="3350495" y="23736"/>
                </a:cubicBezTo>
                <a:cubicBezTo>
                  <a:pt x="3337598" y="-21125"/>
                  <a:pt x="3331429" y="4670"/>
                  <a:pt x="3318532" y="42801"/>
                </a:cubicBezTo>
                <a:cubicBezTo>
                  <a:pt x="3318532" y="74764"/>
                  <a:pt x="3318532" y="94390"/>
                  <a:pt x="3318532" y="42801"/>
                </a:cubicBezTo>
                <a:cubicBezTo>
                  <a:pt x="3318532" y="42801"/>
                  <a:pt x="3318532" y="68596"/>
                  <a:pt x="3318532" y="81493"/>
                </a:cubicBezTo>
                <a:cubicBezTo>
                  <a:pt x="3318532" y="49530"/>
                  <a:pt x="3318532" y="68596"/>
                  <a:pt x="3318532" y="42801"/>
                </a:cubicBezTo>
                <a:cubicBezTo>
                  <a:pt x="3305635" y="68596"/>
                  <a:pt x="3299466" y="55699"/>
                  <a:pt x="3286569" y="68596"/>
                </a:cubicBezTo>
                <a:cubicBezTo>
                  <a:pt x="3280401" y="62428"/>
                  <a:pt x="3267504" y="126353"/>
                  <a:pt x="3260774" y="49530"/>
                </a:cubicBezTo>
                <a:cubicBezTo>
                  <a:pt x="3247877" y="4670"/>
                  <a:pt x="3241709" y="36633"/>
                  <a:pt x="3228811" y="36633"/>
                </a:cubicBezTo>
                <a:cubicBezTo>
                  <a:pt x="3222643" y="49530"/>
                  <a:pt x="3209746" y="75325"/>
                  <a:pt x="3203017" y="68596"/>
                </a:cubicBezTo>
                <a:cubicBezTo>
                  <a:pt x="3190120" y="81493"/>
                  <a:pt x="3177223" y="68596"/>
                  <a:pt x="3164325" y="87661"/>
                </a:cubicBezTo>
                <a:cubicBezTo>
                  <a:pt x="3151428" y="106727"/>
                  <a:pt x="3145260" y="126353"/>
                  <a:pt x="3132362" y="106727"/>
                </a:cubicBezTo>
                <a:cubicBezTo>
                  <a:pt x="3119465" y="74764"/>
                  <a:pt x="3113297" y="80932"/>
                  <a:pt x="3100399" y="132522"/>
                </a:cubicBezTo>
                <a:cubicBezTo>
                  <a:pt x="3094231" y="164484"/>
                  <a:pt x="3094231" y="151587"/>
                  <a:pt x="3087502" y="177382"/>
                </a:cubicBezTo>
                <a:cubicBezTo>
                  <a:pt x="3081334" y="190279"/>
                  <a:pt x="3081334" y="164484"/>
                  <a:pt x="3074605" y="164484"/>
                </a:cubicBezTo>
                <a:cubicBezTo>
                  <a:pt x="3068436" y="132522"/>
                  <a:pt x="3061707" y="158316"/>
                  <a:pt x="3055539" y="170653"/>
                </a:cubicBezTo>
                <a:cubicBezTo>
                  <a:pt x="3049371" y="164484"/>
                  <a:pt x="3042642" y="176821"/>
                  <a:pt x="3036474" y="209345"/>
                </a:cubicBezTo>
                <a:cubicBezTo>
                  <a:pt x="3036474" y="222242"/>
                  <a:pt x="3030305" y="190279"/>
                  <a:pt x="3030305" y="241308"/>
                </a:cubicBezTo>
                <a:cubicBezTo>
                  <a:pt x="3024137" y="228410"/>
                  <a:pt x="3024137" y="273270"/>
                  <a:pt x="3017408" y="286168"/>
                </a:cubicBezTo>
                <a:cubicBezTo>
                  <a:pt x="3017408" y="311962"/>
                  <a:pt x="3017408" y="337757"/>
                  <a:pt x="3011240" y="337757"/>
                </a:cubicBezTo>
                <a:cubicBezTo>
                  <a:pt x="3011240" y="311962"/>
                  <a:pt x="3011240" y="376449"/>
                  <a:pt x="3005072" y="389346"/>
                </a:cubicBezTo>
                <a:cubicBezTo>
                  <a:pt x="3005072" y="421309"/>
                  <a:pt x="2998903" y="447104"/>
                  <a:pt x="2998903" y="447104"/>
                </a:cubicBezTo>
                <a:cubicBezTo>
                  <a:pt x="3005072" y="447104"/>
                  <a:pt x="2998903" y="447104"/>
                  <a:pt x="2998903" y="447104"/>
                </a:cubicBezTo>
                <a:lnTo>
                  <a:pt x="2998903" y="447104"/>
                </a:lnTo>
                <a:cubicBezTo>
                  <a:pt x="2998903" y="447104"/>
                  <a:pt x="2998903" y="447104"/>
                  <a:pt x="2986006" y="453272"/>
                </a:cubicBezTo>
                <a:cubicBezTo>
                  <a:pt x="2986006" y="453272"/>
                  <a:pt x="2979838" y="459440"/>
                  <a:pt x="2973109" y="459440"/>
                </a:cubicBezTo>
                <a:cubicBezTo>
                  <a:pt x="2966940" y="517198"/>
                  <a:pt x="2966940" y="542992"/>
                  <a:pt x="2992174" y="581684"/>
                </a:cubicBezTo>
                <a:cubicBezTo>
                  <a:pt x="2998342" y="587852"/>
                  <a:pt x="2998342" y="594581"/>
                  <a:pt x="3005072" y="600750"/>
                </a:cubicBezTo>
                <a:cubicBezTo>
                  <a:pt x="3024137" y="626544"/>
                  <a:pt x="3043763" y="652339"/>
                  <a:pt x="3056661" y="671405"/>
                </a:cubicBezTo>
                <a:cubicBezTo>
                  <a:pt x="3062829" y="677573"/>
                  <a:pt x="3062829" y="690470"/>
                  <a:pt x="3062829" y="703367"/>
                </a:cubicBezTo>
                <a:cubicBezTo>
                  <a:pt x="3068997" y="716265"/>
                  <a:pt x="3068997" y="722433"/>
                  <a:pt x="3075726" y="735330"/>
                </a:cubicBezTo>
                <a:cubicBezTo>
                  <a:pt x="3146381" y="863743"/>
                  <a:pt x="3069558" y="1043744"/>
                  <a:pt x="2908622" y="1081875"/>
                </a:cubicBezTo>
                <a:cubicBezTo>
                  <a:pt x="2895725" y="1088043"/>
                  <a:pt x="2876659" y="1088043"/>
                  <a:pt x="2863762" y="1088043"/>
                </a:cubicBezTo>
                <a:lnTo>
                  <a:pt x="2857594" y="1088043"/>
                </a:lnTo>
                <a:cubicBezTo>
                  <a:pt x="2844696" y="1088043"/>
                  <a:pt x="2838528" y="1088043"/>
                  <a:pt x="2831799" y="1088043"/>
                </a:cubicBezTo>
                <a:cubicBezTo>
                  <a:pt x="2818902" y="1088043"/>
                  <a:pt x="2806004" y="1088043"/>
                  <a:pt x="2799836" y="1088043"/>
                </a:cubicBezTo>
                <a:cubicBezTo>
                  <a:pt x="2548619" y="1088043"/>
                  <a:pt x="2310860" y="1088043"/>
                  <a:pt x="2078709" y="1088043"/>
                </a:cubicBezTo>
                <a:cubicBezTo>
                  <a:pt x="1988428" y="991594"/>
                  <a:pt x="1885810" y="965799"/>
                  <a:pt x="1743940" y="1043183"/>
                </a:cubicBezTo>
                <a:cubicBezTo>
                  <a:pt x="1737771" y="1043183"/>
                  <a:pt x="1724874" y="1043183"/>
                  <a:pt x="1718145" y="1049352"/>
                </a:cubicBezTo>
                <a:cubicBezTo>
                  <a:pt x="1705248" y="1055520"/>
                  <a:pt x="1692350" y="1062249"/>
                  <a:pt x="1692350" y="1075146"/>
                </a:cubicBezTo>
                <a:cubicBezTo>
                  <a:pt x="1692350" y="1075146"/>
                  <a:pt x="1686182" y="1081314"/>
                  <a:pt x="1686182" y="1088043"/>
                </a:cubicBezTo>
                <a:cubicBezTo>
                  <a:pt x="1563938" y="1088043"/>
                  <a:pt x="1447862" y="1088043"/>
                  <a:pt x="1332347" y="1088043"/>
                </a:cubicBezTo>
                <a:cubicBezTo>
                  <a:pt x="1332347" y="683741"/>
                  <a:pt x="1332347" y="683741"/>
                  <a:pt x="1332347" y="683741"/>
                </a:cubicBezTo>
                <a:cubicBezTo>
                  <a:pt x="1332347" y="645049"/>
                  <a:pt x="1300385" y="619815"/>
                  <a:pt x="1267861" y="619815"/>
                </a:cubicBezTo>
                <a:cubicBezTo>
                  <a:pt x="1164682" y="619815"/>
                  <a:pt x="1164682" y="619815"/>
                  <a:pt x="1164682" y="619815"/>
                </a:cubicBezTo>
                <a:cubicBezTo>
                  <a:pt x="1125991" y="619815"/>
                  <a:pt x="1100196" y="645610"/>
                  <a:pt x="1100196" y="683741"/>
                </a:cubicBezTo>
                <a:cubicBezTo>
                  <a:pt x="1100196" y="1088043"/>
                  <a:pt x="1100196" y="1088043"/>
                  <a:pt x="1100196" y="1088043"/>
                </a:cubicBezTo>
                <a:lnTo>
                  <a:pt x="1094028" y="1088043"/>
                </a:lnTo>
                <a:cubicBezTo>
                  <a:pt x="1094028" y="754396"/>
                  <a:pt x="1094028" y="754396"/>
                  <a:pt x="1094028" y="754396"/>
                </a:cubicBezTo>
                <a:cubicBezTo>
                  <a:pt x="1094028" y="728601"/>
                  <a:pt x="1068233" y="702807"/>
                  <a:pt x="1042438" y="702807"/>
                </a:cubicBezTo>
                <a:cubicBezTo>
                  <a:pt x="958886" y="702807"/>
                  <a:pt x="958886" y="702807"/>
                  <a:pt x="958886" y="702807"/>
                </a:cubicBezTo>
                <a:cubicBezTo>
                  <a:pt x="926924" y="702807"/>
                  <a:pt x="901129" y="728601"/>
                  <a:pt x="901129" y="754396"/>
                </a:cubicBezTo>
                <a:cubicBezTo>
                  <a:pt x="901129" y="857014"/>
                  <a:pt x="901129" y="857014"/>
                  <a:pt x="901129" y="857014"/>
                </a:cubicBezTo>
                <a:cubicBezTo>
                  <a:pt x="882063" y="812153"/>
                  <a:pt x="836642" y="786359"/>
                  <a:pt x="785053" y="786359"/>
                </a:cubicBezTo>
                <a:cubicBezTo>
                  <a:pt x="714398" y="786359"/>
                  <a:pt x="656080" y="844116"/>
                  <a:pt x="656080" y="914771"/>
                </a:cubicBezTo>
                <a:cubicBezTo>
                  <a:pt x="656080" y="1088043"/>
                  <a:pt x="656080" y="1088043"/>
                  <a:pt x="656080" y="1088043"/>
                </a:cubicBezTo>
                <a:cubicBezTo>
                  <a:pt x="276451" y="1088043"/>
                  <a:pt x="44860" y="1088043"/>
                  <a:pt x="44860" y="1088043"/>
                </a:cubicBezTo>
                <a:cubicBezTo>
                  <a:pt x="19066" y="1088043"/>
                  <a:pt x="0" y="1107109"/>
                  <a:pt x="0" y="1132904"/>
                </a:cubicBezTo>
                <a:cubicBezTo>
                  <a:pt x="0" y="1158698"/>
                  <a:pt x="19066" y="1177764"/>
                  <a:pt x="44860" y="1177764"/>
                </a:cubicBezTo>
                <a:cubicBezTo>
                  <a:pt x="463181" y="1177764"/>
                  <a:pt x="463181" y="1177764"/>
                  <a:pt x="463181" y="1177764"/>
                </a:cubicBezTo>
                <a:cubicBezTo>
                  <a:pt x="656080" y="1177764"/>
                  <a:pt x="656080" y="1177764"/>
                  <a:pt x="656080" y="1177764"/>
                </a:cubicBezTo>
                <a:cubicBezTo>
                  <a:pt x="656080" y="1389728"/>
                  <a:pt x="656080" y="1389728"/>
                  <a:pt x="656080" y="1389728"/>
                </a:cubicBezTo>
                <a:cubicBezTo>
                  <a:pt x="656080" y="1460383"/>
                  <a:pt x="713838" y="1518141"/>
                  <a:pt x="785053" y="1518141"/>
                </a:cubicBezTo>
                <a:cubicBezTo>
                  <a:pt x="836642" y="1518141"/>
                  <a:pt x="881503" y="1492346"/>
                  <a:pt x="901129" y="1454215"/>
                </a:cubicBezTo>
                <a:cubicBezTo>
                  <a:pt x="901129" y="1511972"/>
                  <a:pt x="901129" y="1511972"/>
                  <a:pt x="901129" y="1511972"/>
                </a:cubicBezTo>
                <a:cubicBezTo>
                  <a:pt x="901129" y="1537767"/>
                  <a:pt x="926924" y="1563561"/>
                  <a:pt x="958886" y="1563561"/>
                </a:cubicBezTo>
                <a:cubicBezTo>
                  <a:pt x="1042438" y="1563561"/>
                  <a:pt x="1042438" y="1563561"/>
                  <a:pt x="1042438" y="1563561"/>
                </a:cubicBezTo>
                <a:cubicBezTo>
                  <a:pt x="1068233" y="1563561"/>
                  <a:pt x="1094028" y="1537767"/>
                  <a:pt x="1094028" y="1511972"/>
                </a:cubicBezTo>
                <a:cubicBezTo>
                  <a:pt x="1094028" y="1178325"/>
                  <a:pt x="1094028" y="1178325"/>
                  <a:pt x="1094028" y="1178325"/>
                </a:cubicBezTo>
                <a:cubicBezTo>
                  <a:pt x="1100196" y="1178325"/>
                  <a:pt x="1100196" y="1178325"/>
                  <a:pt x="1100196" y="1178325"/>
                </a:cubicBezTo>
                <a:cubicBezTo>
                  <a:pt x="1100196" y="1582627"/>
                  <a:pt x="1100196" y="1582627"/>
                  <a:pt x="1100196" y="1582627"/>
                </a:cubicBezTo>
                <a:cubicBezTo>
                  <a:pt x="1100196" y="1621319"/>
                  <a:pt x="1125991" y="1646553"/>
                  <a:pt x="1164682" y="1646553"/>
                </a:cubicBezTo>
                <a:cubicBezTo>
                  <a:pt x="1267861" y="1646553"/>
                  <a:pt x="1267861" y="1646553"/>
                  <a:pt x="1267861" y="1646553"/>
                </a:cubicBezTo>
                <a:cubicBezTo>
                  <a:pt x="1299824" y="1646553"/>
                  <a:pt x="1332347" y="1620758"/>
                  <a:pt x="1332347" y="1582627"/>
                </a:cubicBezTo>
                <a:cubicBezTo>
                  <a:pt x="1332347" y="1178325"/>
                  <a:pt x="1332347" y="1178325"/>
                  <a:pt x="1332347" y="1178325"/>
                </a:cubicBezTo>
                <a:cubicBezTo>
                  <a:pt x="1667117" y="1178325"/>
                  <a:pt x="1667117" y="1178325"/>
                  <a:pt x="1667117" y="1178325"/>
                </a:cubicBezTo>
                <a:cubicBezTo>
                  <a:pt x="1660948" y="1197390"/>
                  <a:pt x="1660948" y="1217017"/>
                  <a:pt x="1667117" y="1229914"/>
                </a:cubicBezTo>
                <a:cubicBezTo>
                  <a:pt x="1673285" y="1248979"/>
                  <a:pt x="1680014" y="1274774"/>
                  <a:pt x="1692911" y="1332532"/>
                </a:cubicBezTo>
                <a:cubicBezTo>
                  <a:pt x="1699079" y="1345429"/>
                  <a:pt x="1705808" y="1364494"/>
                  <a:pt x="1711977" y="1384121"/>
                </a:cubicBezTo>
                <a:cubicBezTo>
                  <a:pt x="1756837" y="1480570"/>
                  <a:pt x="1731042" y="1634216"/>
                  <a:pt x="1769734" y="1743563"/>
                </a:cubicBezTo>
                <a:cubicBezTo>
                  <a:pt x="1775902" y="1762628"/>
                  <a:pt x="1775902" y="1782255"/>
                  <a:pt x="1775902" y="1795152"/>
                </a:cubicBezTo>
                <a:cubicBezTo>
                  <a:pt x="1788800" y="1897770"/>
                  <a:pt x="1801697" y="1987490"/>
                  <a:pt x="1827492" y="2045248"/>
                </a:cubicBezTo>
                <a:cubicBezTo>
                  <a:pt x="1879081" y="2179828"/>
                  <a:pt x="1943567" y="2327867"/>
                  <a:pt x="1981699" y="2346932"/>
                </a:cubicBezTo>
                <a:cubicBezTo>
                  <a:pt x="2020390" y="2365998"/>
                  <a:pt x="2084877" y="2346932"/>
                  <a:pt x="2116840" y="2340764"/>
                </a:cubicBezTo>
                <a:cubicBezTo>
                  <a:pt x="2155532" y="2340764"/>
                  <a:pt x="2200392" y="2302072"/>
                  <a:pt x="2277776" y="2257212"/>
                </a:cubicBezTo>
                <a:cubicBezTo>
                  <a:pt x="2348431" y="2212352"/>
                  <a:pt x="2490301" y="2083940"/>
                  <a:pt x="2541890" y="2019453"/>
                </a:cubicBezTo>
                <a:cubicBezTo>
                  <a:pt x="2593479" y="1948798"/>
                  <a:pt x="2606377" y="1859078"/>
                  <a:pt x="2606377" y="1859078"/>
                </a:cubicBezTo>
                <a:cubicBezTo>
                  <a:pt x="2619274" y="1884872"/>
                  <a:pt x="2619274" y="1884872"/>
                  <a:pt x="2619274" y="1884872"/>
                </a:cubicBezTo>
                <a:cubicBezTo>
                  <a:pt x="2619274" y="1884872"/>
                  <a:pt x="2619274" y="1903938"/>
                  <a:pt x="2619274" y="1910667"/>
                </a:cubicBezTo>
                <a:cubicBezTo>
                  <a:pt x="2619274" y="1910667"/>
                  <a:pt x="2651237" y="1955527"/>
                  <a:pt x="2651237" y="1981322"/>
                </a:cubicBezTo>
                <a:cubicBezTo>
                  <a:pt x="2657405" y="2013285"/>
                  <a:pt x="2657405" y="2020014"/>
                  <a:pt x="2670302" y="2039079"/>
                </a:cubicBezTo>
                <a:cubicBezTo>
                  <a:pt x="2676471" y="2051977"/>
                  <a:pt x="2683200" y="2051977"/>
                  <a:pt x="2696097" y="2096837"/>
                </a:cubicBezTo>
                <a:cubicBezTo>
                  <a:pt x="2708994" y="2141697"/>
                  <a:pt x="2721892" y="2219081"/>
                  <a:pt x="2721892" y="2225249"/>
                </a:cubicBezTo>
                <a:cubicBezTo>
                  <a:pt x="2721892" y="2238146"/>
                  <a:pt x="2728060" y="2263941"/>
                  <a:pt x="2734789" y="2308801"/>
                </a:cubicBezTo>
                <a:cubicBezTo>
                  <a:pt x="2747686" y="2353661"/>
                  <a:pt x="2734789" y="2347493"/>
                  <a:pt x="2734789" y="2372727"/>
                </a:cubicBezTo>
                <a:cubicBezTo>
                  <a:pt x="2728621" y="2398522"/>
                  <a:pt x="2734789" y="2417587"/>
                  <a:pt x="2734789" y="2462447"/>
                </a:cubicBezTo>
                <a:cubicBezTo>
                  <a:pt x="2734789" y="2475345"/>
                  <a:pt x="2734789" y="2481513"/>
                  <a:pt x="2734789" y="2494410"/>
                </a:cubicBezTo>
                <a:cubicBezTo>
                  <a:pt x="2734789" y="2507308"/>
                  <a:pt x="2734789" y="2520205"/>
                  <a:pt x="2734789" y="2526373"/>
                </a:cubicBezTo>
                <a:cubicBezTo>
                  <a:pt x="2734789" y="2539270"/>
                  <a:pt x="2721892" y="2558336"/>
                  <a:pt x="2728621" y="2558336"/>
                </a:cubicBezTo>
                <a:cubicBezTo>
                  <a:pt x="2722452" y="2590299"/>
                  <a:pt x="2689929" y="2622262"/>
                  <a:pt x="2734789" y="2635159"/>
                </a:cubicBezTo>
                <a:cubicBezTo>
                  <a:pt x="2721892" y="2641327"/>
                  <a:pt x="2715723" y="2648056"/>
                  <a:pt x="2708994" y="2654225"/>
                </a:cubicBezTo>
                <a:cubicBezTo>
                  <a:pt x="2702826" y="2654225"/>
                  <a:pt x="2702826" y="2660393"/>
                  <a:pt x="2702826" y="2667122"/>
                </a:cubicBezTo>
                <a:cubicBezTo>
                  <a:pt x="2708994" y="2724879"/>
                  <a:pt x="2657966" y="2776469"/>
                  <a:pt x="2683760" y="2827497"/>
                </a:cubicBezTo>
                <a:cubicBezTo>
                  <a:pt x="2683760" y="2801702"/>
                  <a:pt x="2683760" y="2801702"/>
                  <a:pt x="2683760" y="2801702"/>
                </a:cubicBezTo>
                <a:cubicBezTo>
                  <a:pt x="2683760" y="2827497"/>
                  <a:pt x="2683760" y="2853292"/>
                  <a:pt x="2683760" y="2885255"/>
                </a:cubicBezTo>
                <a:cubicBezTo>
                  <a:pt x="2683760" y="2891423"/>
                  <a:pt x="2677592" y="2898152"/>
                  <a:pt x="2677592" y="2904320"/>
                </a:cubicBezTo>
                <a:cubicBezTo>
                  <a:pt x="2677592" y="2910488"/>
                  <a:pt x="2677592" y="2923386"/>
                  <a:pt x="2677592" y="2936283"/>
                </a:cubicBezTo>
                <a:cubicBezTo>
                  <a:pt x="2671424" y="2949180"/>
                  <a:pt x="2671424" y="2962078"/>
                  <a:pt x="2664695" y="2968246"/>
                </a:cubicBezTo>
                <a:cubicBezTo>
                  <a:pt x="2658527" y="2994041"/>
                  <a:pt x="2651798" y="3013106"/>
                  <a:pt x="2645629" y="3032172"/>
                </a:cubicBezTo>
                <a:cubicBezTo>
                  <a:pt x="2639461" y="3038340"/>
                  <a:pt x="2639461" y="3045069"/>
                  <a:pt x="2632732" y="3057966"/>
                </a:cubicBezTo>
                <a:cubicBezTo>
                  <a:pt x="2626564" y="3070863"/>
                  <a:pt x="2619835" y="3083761"/>
                  <a:pt x="2613666" y="3102826"/>
                </a:cubicBezTo>
                <a:cubicBezTo>
                  <a:pt x="2632732" y="3051237"/>
                  <a:pt x="2619835" y="3077032"/>
                  <a:pt x="2600769" y="3121892"/>
                </a:cubicBezTo>
                <a:cubicBezTo>
                  <a:pt x="2613666" y="3089929"/>
                  <a:pt x="2594601" y="3121892"/>
                  <a:pt x="2581704" y="3147687"/>
                </a:cubicBezTo>
                <a:cubicBezTo>
                  <a:pt x="2587872" y="3141518"/>
                  <a:pt x="2568806" y="3166752"/>
                  <a:pt x="2562638" y="3173481"/>
                </a:cubicBezTo>
                <a:cubicBezTo>
                  <a:pt x="2556470" y="3199276"/>
                  <a:pt x="2549741" y="3225070"/>
                  <a:pt x="2543572" y="3250304"/>
                </a:cubicBezTo>
                <a:cubicBezTo>
                  <a:pt x="2524507" y="3320959"/>
                  <a:pt x="2524507" y="3455540"/>
                  <a:pt x="2511610" y="3532923"/>
                </a:cubicBezTo>
                <a:cubicBezTo>
                  <a:pt x="2511610" y="3539092"/>
                  <a:pt x="2511610" y="3545821"/>
                  <a:pt x="2511610" y="3551989"/>
                </a:cubicBezTo>
                <a:cubicBezTo>
                  <a:pt x="2530675" y="3622644"/>
                  <a:pt x="2453852" y="3674233"/>
                  <a:pt x="2460020" y="3712364"/>
                </a:cubicBezTo>
                <a:cubicBezTo>
                  <a:pt x="2466189" y="3718532"/>
                  <a:pt x="2472917" y="3718532"/>
                  <a:pt x="2479086" y="3725261"/>
                </a:cubicBezTo>
                <a:cubicBezTo>
                  <a:pt x="2447123" y="3738159"/>
                  <a:pt x="2460020" y="3763953"/>
                  <a:pt x="2472917" y="3789187"/>
                </a:cubicBezTo>
                <a:cubicBezTo>
                  <a:pt x="2460020" y="3802084"/>
                  <a:pt x="2466749" y="3827879"/>
                  <a:pt x="2466749" y="3853113"/>
                </a:cubicBezTo>
                <a:cubicBezTo>
                  <a:pt x="2466749" y="3872178"/>
                  <a:pt x="2466749" y="3891805"/>
                  <a:pt x="2466749" y="3917039"/>
                </a:cubicBezTo>
                <a:cubicBezTo>
                  <a:pt x="2460581" y="3929936"/>
                  <a:pt x="2460581" y="3942833"/>
                  <a:pt x="2460581" y="3955731"/>
                </a:cubicBezTo>
                <a:cubicBezTo>
                  <a:pt x="2454413" y="3981525"/>
                  <a:pt x="2447684" y="4007320"/>
                  <a:pt x="2441516" y="4032553"/>
                </a:cubicBezTo>
                <a:cubicBezTo>
                  <a:pt x="2435347" y="4051619"/>
                  <a:pt x="2389926" y="4103208"/>
                  <a:pt x="2428618" y="4103208"/>
                </a:cubicBezTo>
                <a:cubicBezTo>
                  <a:pt x="2383758" y="4135171"/>
                  <a:pt x="2357963" y="4154798"/>
                  <a:pt x="2409553" y="4167134"/>
                </a:cubicBezTo>
                <a:cubicBezTo>
                  <a:pt x="2390487" y="4173302"/>
                  <a:pt x="2383758" y="4173302"/>
                  <a:pt x="2377590" y="4180032"/>
                </a:cubicBezTo>
                <a:cubicBezTo>
                  <a:pt x="2371421" y="4186200"/>
                  <a:pt x="2371421" y="4192929"/>
                  <a:pt x="2377590" y="4199097"/>
                </a:cubicBezTo>
                <a:cubicBezTo>
                  <a:pt x="2403384" y="4263023"/>
                  <a:pt x="2377590" y="4340407"/>
                  <a:pt x="2409553" y="4391435"/>
                </a:cubicBezTo>
                <a:cubicBezTo>
                  <a:pt x="2409553" y="4397604"/>
                  <a:pt x="2415721" y="4397604"/>
                  <a:pt x="2415721" y="4404333"/>
                </a:cubicBezTo>
                <a:cubicBezTo>
                  <a:pt x="2454413" y="4449193"/>
                  <a:pt x="2486376" y="4449193"/>
                  <a:pt x="2486376" y="4449193"/>
                </a:cubicBezTo>
                <a:cubicBezTo>
                  <a:pt x="2486376" y="4449193"/>
                  <a:pt x="2486376" y="4468258"/>
                  <a:pt x="2492544" y="4532745"/>
                </a:cubicBezTo>
                <a:cubicBezTo>
                  <a:pt x="2498712" y="4596671"/>
                  <a:pt x="2492544" y="4828261"/>
                  <a:pt x="2460581" y="4943776"/>
                </a:cubicBezTo>
                <a:cubicBezTo>
                  <a:pt x="2428618" y="5059291"/>
                  <a:pt x="2344505" y="5226395"/>
                  <a:pt x="2325440" y="5418733"/>
                </a:cubicBezTo>
                <a:cubicBezTo>
                  <a:pt x="2306374" y="5611071"/>
                  <a:pt x="2344505" y="6111823"/>
                  <a:pt x="2344505" y="6111823"/>
                </a:cubicBezTo>
                <a:cubicBezTo>
                  <a:pt x="2344505" y="6111823"/>
                  <a:pt x="2338337" y="6111823"/>
                  <a:pt x="2331608" y="6111823"/>
                </a:cubicBezTo>
                <a:cubicBezTo>
                  <a:pt x="2331608" y="6117991"/>
                  <a:pt x="2331608" y="6117991"/>
                  <a:pt x="2331608" y="6130889"/>
                </a:cubicBezTo>
                <a:cubicBezTo>
                  <a:pt x="2325440" y="6143786"/>
                  <a:pt x="2318711" y="6220609"/>
                  <a:pt x="2318711" y="6220609"/>
                </a:cubicBezTo>
                <a:cubicBezTo>
                  <a:pt x="2318711" y="6220609"/>
                  <a:pt x="2286748" y="6214440"/>
                  <a:pt x="2260953" y="6239674"/>
                </a:cubicBezTo>
                <a:cubicBezTo>
                  <a:pt x="2241888" y="6265469"/>
                  <a:pt x="2248056" y="6278366"/>
                  <a:pt x="2235159" y="6284534"/>
                </a:cubicBezTo>
                <a:cubicBezTo>
                  <a:pt x="2222261" y="6297432"/>
                  <a:pt x="2203196" y="6310330"/>
                  <a:pt x="2190298" y="6342292"/>
                </a:cubicBezTo>
                <a:cubicBezTo>
                  <a:pt x="2184130" y="6355190"/>
                  <a:pt x="2171233" y="6393881"/>
                  <a:pt x="2158336" y="6425844"/>
                </a:cubicBezTo>
                <a:cubicBezTo>
                  <a:pt x="2152167" y="6438741"/>
                  <a:pt x="2152167" y="6451639"/>
                  <a:pt x="2145438" y="6457807"/>
                </a:cubicBezTo>
                <a:cubicBezTo>
                  <a:pt x="2139270" y="6470705"/>
                  <a:pt x="2139270" y="6483602"/>
                  <a:pt x="2132541" y="6496499"/>
                </a:cubicBezTo>
                <a:cubicBezTo>
                  <a:pt x="2126373" y="6509397"/>
                  <a:pt x="2113475" y="6522294"/>
                  <a:pt x="2106746" y="6528462"/>
                </a:cubicBezTo>
                <a:cubicBezTo>
                  <a:pt x="2093849" y="6541359"/>
                  <a:pt x="2080952" y="6547527"/>
                  <a:pt x="2068054" y="6554257"/>
                </a:cubicBezTo>
                <a:cubicBezTo>
                  <a:pt x="2029363" y="6573322"/>
                  <a:pt x="1997400" y="6599117"/>
                  <a:pt x="1971605" y="6631080"/>
                </a:cubicBezTo>
                <a:cubicBezTo>
                  <a:pt x="1965437" y="6637248"/>
                  <a:pt x="1958708" y="6650145"/>
                  <a:pt x="1952539" y="6663042"/>
                </a:cubicBezTo>
                <a:cubicBezTo>
                  <a:pt x="1939642" y="6675940"/>
                  <a:pt x="1933474" y="6688837"/>
                  <a:pt x="1933474" y="6701734"/>
                </a:cubicBezTo>
                <a:cubicBezTo>
                  <a:pt x="1927306" y="6714632"/>
                  <a:pt x="1927306" y="6727529"/>
                  <a:pt x="1927306" y="6740426"/>
                </a:cubicBezTo>
                <a:cubicBezTo>
                  <a:pt x="1927306" y="6887904"/>
                  <a:pt x="2107307" y="6862671"/>
                  <a:pt x="2197588" y="6830147"/>
                </a:cubicBezTo>
                <a:cubicBezTo>
                  <a:pt x="2210486" y="6830147"/>
                  <a:pt x="2223383" y="6823979"/>
                  <a:pt x="2236280" y="6817249"/>
                </a:cubicBezTo>
                <a:cubicBezTo>
                  <a:pt x="2249177" y="6810520"/>
                  <a:pt x="2262075" y="6804352"/>
                  <a:pt x="2274972" y="6798184"/>
                </a:cubicBezTo>
                <a:cubicBezTo>
                  <a:pt x="2306935" y="6772389"/>
                  <a:pt x="2339459" y="6746594"/>
                  <a:pt x="2371421" y="6714632"/>
                </a:cubicBezTo>
                <a:cubicBezTo>
                  <a:pt x="2384319" y="6714632"/>
                  <a:pt x="2390487" y="6708464"/>
                  <a:pt x="2403384" y="6701734"/>
                </a:cubicBezTo>
                <a:cubicBezTo>
                  <a:pt x="2448244" y="6682669"/>
                  <a:pt x="2493665" y="6663042"/>
                  <a:pt x="2545255" y="6637808"/>
                </a:cubicBezTo>
                <a:cubicBezTo>
                  <a:pt x="2558152" y="6637808"/>
                  <a:pt x="2571049" y="6631640"/>
                  <a:pt x="2577217" y="6624912"/>
                </a:cubicBezTo>
                <a:cubicBezTo>
                  <a:pt x="2654601" y="6548088"/>
                  <a:pt x="2558152" y="6464537"/>
                  <a:pt x="2558152" y="6374816"/>
                </a:cubicBezTo>
                <a:cubicBezTo>
                  <a:pt x="2558152" y="6361919"/>
                  <a:pt x="2551984" y="6355750"/>
                  <a:pt x="2551984" y="6342853"/>
                </a:cubicBezTo>
                <a:cubicBezTo>
                  <a:pt x="2551984" y="6329956"/>
                  <a:pt x="2551984" y="6317058"/>
                  <a:pt x="2551984" y="6304161"/>
                </a:cubicBezTo>
                <a:cubicBezTo>
                  <a:pt x="2551984" y="6291264"/>
                  <a:pt x="2551984" y="6278366"/>
                  <a:pt x="2545815" y="6265469"/>
                </a:cubicBezTo>
                <a:cubicBezTo>
                  <a:pt x="2545815" y="6252572"/>
                  <a:pt x="2551984" y="6246404"/>
                  <a:pt x="2551984" y="6233506"/>
                </a:cubicBezTo>
                <a:cubicBezTo>
                  <a:pt x="2551984" y="6220609"/>
                  <a:pt x="2551984" y="6207712"/>
                  <a:pt x="2551984" y="6194814"/>
                </a:cubicBezTo>
                <a:cubicBezTo>
                  <a:pt x="2558152" y="6175749"/>
                  <a:pt x="2558152" y="6156123"/>
                  <a:pt x="2558152" y="6149954"/>
                </a:cubicBezTo>
                <a:cubicBezTo>
                  <a:pt x="2551984" y="6143786"/>
                  <a:pt x="2551984" y="6143786"/>
                  <a:pt x="2551984" y="6143786"/>
                </a:cubicBezTo>
                <a:cubicBezTo>
                  <a:pt x="2551984" y="6143786"/>
                  <a:pt x="2571049" y="6034439"/>
                  <a:pt x="2596844" y="5931822"/>
                </a:cubicBezTo>
                <a:cubicBezTo>
                  <a:pt x="2596844" y="5918924"/>
                  <a:pt x="2596844" y="5912756"/>
                  <a:pt x="2603012" y="5906027"/>
                </a:cubicBezTo>
                <a:cubicBezTo>
                  <a:pt x="2680396" y="5751820"/>
                  <a:pt x="2757219" y="5623408"/>
                  <a:pt x="2763948" y="5443967"/>
                </a:cubicBezTo>
                <a:cubicBezTo>
                  <a:pt x="2763948" y="5431070"/>
                  <a:pt x="2770116" y="5418173"/>
                  <a:pt x="2770116" y="5399107"/>
                </a:cubicBezTo>
                <a:cubicBezTo>
                  <a:pt x="2776284" y="5276863"/>
                  <a:pt x="2770116" y="5123217"/>
                  <a:pt x="2783014" y="5090693"/>
                </a:cubicBezTo>
                <a:cubicBezTo>
                  <a:pt x="2795911" y="5045833"/>
                  <a:pt x="2814976" y="5032936"/>
                  <a:pt x="2860397" y="4956113"/>
                </a:cubicBezTo>
                <a:cubicBezTo>
                  <a:pt x="2886192" y="4904523"/>
                  <a:pt x="2911986" y="4763775"/>
                  <a:pt x="2931052" y="4660596"/>
                </a:cubicBezTo>
                <a:cubicBezTo>
                  <a:pt x="2931052" y="4660596"/>
                  <a:pt x="2931052" y="4654428"/>
                  <a:pt x="2931052" y="4647699"/>
                </a:cubicBezTo>
                <a:cubicBezTo>
                  <a:pt x="2943949" y="4596110"/>
                  <a:pt x="2943949" y="4545081"/>
                  <a:pt x="3014604" y="4532184"/>
                </a:cubicBezTo>
                <a:cubicBezTo>
                  <a:pt x="3014604" y="4532184"/>
                  <a:pt x="3020773" y="4532184"/>
                  <a:pt x="3027502" y="4532184"/>
                </a:cubicBezTo>
                <a:cubicBezTo>
                  <a:pt x="3117783" y="4519287"/>
                  <a:pt x="3079091" y="4390874"/>
                  <a:pt x="3123951" y="4352182"/>
                </a:cubicBezTo>
                <a:cubicBezTo>
                  <a:pt x="3130119" y="4339285"/>
                  <a:pt x="3130119" y="4333117"/>
                  <a:pt x="3136848" y="4320220"/>
                </a:cubicBezTo>
                <a:cubicBezTo>
                  <a:pt x="3143016" y="4307322"/>
                  <a:pt x="3149746" y="4301154"/>
                  <a:pt x="3155914" y="4288257"/>
                </a:cubicBezTo>
                <a:cubicBezTo>
                  <a:pt x="3233298" y="4166013"/>
                  <a:pt x="3278158" y="4031432"/>
                  <a:pt x="3329747" y="3903020"/>
                </a:cubicBezTo>
                <a:cubicBezTo>
                  <a:pt x="3432925" y="3979843"/>
                  <a:pt x="3400402" y="4108255"/>
                  <a:pt x="3451991" y="4191807"/>
                </a:cubicBezTo>
                <a:cubicBezTo>
                  <a:pt x="3458159" y="4204705"/>
                  <a:pt x="3458159" y="4217602"/>
                  <a:pt x="3464888" y="4230499"/>
                </a:cubicBezTo>
                <a:cubicBezTo>
                  <a:pt x="3471057" y="4236668"/>
                  <a:pt x="3477786" y="4249565"/>
                  <a:pt x="3483954" y="4262462"/>
                </a:cubicBezTo>
                <a:cubicBezTo>
                  <a:pt x="3483954" y="4268631"/>
                  <a:pt x="3490122" y="4281528"/>
                  <a:pt x="3496851" y="4288257"/>
                </a:cubicBezTo>
                <a:cubicBezTo>
                  <a:pt x="3515917" y="4307322"/>
                  <a:pt x="3528814" y="4333117"/>
                  <a:pt x="3535543" y="4358911"/>
                </a:cubicBezTo>
                <a:cubicBezTo>
                  <a:pt x="3541711" y="4371809"/>
                  <a:pt x="3541711" y="4377977"/>
                  <a:pt x="3548440" y="4384706"/>
                </a:cubicBezTo>
                <a:cubicBezTo>
                  <a:pt x="3542272" y="4416669"/>
                  <a:pt x="3548440" y="4436295"/>
                  <a:pt x="3561338" y="4455361"/>
                </a:cubicBezTo>
                <a:cubicBezTo>
                  <a:pt x="3561338" y="4461529"/>
                  <a:pt x="3567506" y="4468258"/>
                  <a:pt x="3567506" y="4474427"/>
                </a:cubicBezTo>
                <a:cubicBezTo>
                  <a:pt x="3586572" y="4487324"/>
                  <a:pt x="3612366" y="4500221"/>
                  <a:pt x="3631992" y="4513118"/>
                </a:cubicBezTo>
                <a:cubicBezTo>
                  <a:pt x="3638161" y="4513118"/>
                  <a:pt x="3644890" y="4519287"/>
                  <a:pt x="3651058" y="4519287"/>
                </a:cubicBezTo>
                <a:cubicBezTo>
                  <a:pt x="3741339" y="4545081"/>
                  <a:pt x="3715545" y="4647699"/>
                  <a:pt x="3747507" y="4724522"/>
                </a:cubicBezTo>
                <a:lnTo>
                  <a:pt x="3747507" y="4730690"/>
                </a:lnTo>
                <a:cubicBezTo>
                  <a:pt x="3760405" y="4814242"/>
                  <a:pt x="3779470" y="4923028"/>
                  <a:pt x="3792367" y="4948823"/>
                </a:cubicBezTo>
                <a:cubicBezTo>
                  <a:pt x="3837228" y="5032375"/>
                  <a:pt x="3856854" y="5038543"/>
                  <a:pt x="3869752" y="5083403"/>
                </a:cubicBezTo>
                <a:cubicBezTo>
                  <a:pt x="3882649" y="5122095"/>
                  <a:pt x="3869752" y="5314433"/>
                  <a:pt x="3888817" y="5442846"/>
                </a:cubicBezTo>
                <a:cubicBezTo>
                  <a:pt x="3888817" y="5455743"/>
                  <a:pt x="3894985" y="5468640"/>
                  <a:pt x="3894985" y="5481538"/>
                </a:cubicBezTo>
                <a:cubicBezTo>
                  <a:pt x="3901154" y="5520230"/>
                  <a:pt x="3907883" y="5558361"/>
                  <a:pt x="3920780" y="5590884"/>
                </a:cubicBezTo>
                <a:cubicBezTo>
                  <a:pt x="3926948" y="5603781"/>
                  <a:pt x="3933677" y="5616679"/>
                  <a:pt x="3939846" y="5629576"/>
                </a:cubicBezTo>
                <a:cubicBezTo>
                  <a:pt x="3965640" y="5719297"/>
                  <a:pt x="4068819" y="5796680"/>
                  <a:pt x="4055921" y="5925092"/>
                </a:cubicBezTo>
                <a:cubicBezTo>
                  <a:pt x="4062090" y="5931261"/>
                  <a:pt x="4062090" y="5944158"/>
                  <a:pt x="4062090" y="5950887"/>
                </a:cubicBezTo>
                <a:cubicBezTo>
                  <a:pt x="4087884" y="6047337"/>
                  <a:pt x="4100781" y="6137057"/>
                  <a:pt x="4100781" y="6137057"/>
                </a:cubicBezTo>
                <a:cubicBezTo>
                  <a:pt x="4100781" y="6137057"/>
                  <a:pt x="4100781" y="6137057"/>
                  <a:pt x="4094613" y="6149954"/>
                </a:cubicBezTo>
                <a:cubicBezTo>
                  <a:pt x="4094613" y="6149954"/>
                  <a:pt x="4094613" y="6169020"/>
                  <a:pt x="4100781" y="6194814"/>
                </a:cubicBezTo>
                <a:cubicBezTo>
                  <a:pt x="4132744" y="6329395"/>
                  <a:pt x="4087884" y="6464537"/>
                  <a:pt x="4094613" y="6586219"/>
                </a:cubicBezTo>
                <a:cubicBezTo>
                  <a:pt x="4100781" y="6612014"/>
                  <a:pt x="4107510" y="6631080"/>
                  <a:pt x="4133305" y="6643977"/>
                </a:cubicBezTo>
                <a:cubicBezTo>
                  <a:pt x="4152370" y="6656874"/>
                  <a:pt x="4178165" y="6663042"/>
                  <a:pt x="4216857" y="6663042"/>
                </a:cubicBezTo>
                <a:cubicBezTo>
                  <a:pt x="4229754" y="6663042"/>
                  <a:pt x="4242652" y="6669211"/>
                  <a:pt x="4242652" y="6675940"/>
                </a:cubicBezTo>
                <a:cubicBezTo>
                  <a:pt x="4248820" y="6682108"/>
                  <a:pt x="4255549" y="6701734"/>
                  <a:pt x="4274615" y="6720800"/>
                </a:cubicBezTo>
                <a:cubicBezTo>
                  <a:pt x="4280783" y="6726968"/>
                  <a:pt x="4300409" y="6733698"/>
                  <a:pt x="4313307" y="6739866"/>
                </a:cubicBezTo>
                <a:cubicBezTo>
                  <a:pt x="4345270" y="6752763"/>
                  <a:pt x="4377793" y="6758931"/>
                  <a:pt x="4403588" y="6771828"/>
                </a:cubicBezTo>
                <a:cubicBezTo>
                  <a:pt x="4416485" y="6777996"/>
                  <a:pt x="4435551" y="6777996"/>
                  <a:pt x="4448448" y="6784726"/>
                </a:cubicBezTo>
                <a:cubicBezTo>
                  <a:pt x="4461345" y="6791455"/>
                  <a:pt x="4474243" y="6797623"/>
                  <a:pt x="4487140" y="6797623"/>
                </a:cubicBezTo>
                <a:cubicBezTo>
                  <a:pt x="4500037" y="6803792"/>
                  <a:pt x="4512934" y="6803792"/>
                  <a:pt x="4532000" y="6803792"/>
                </a:cubicBezTo>
                <a:cubicBezTo>
                  <a:pt x="4609384" y="6803792"/>
                  <a:pt x="4712001" y="6803792"/>
                  <a:pt x="4737796" y="6726968"/>
                </a:cubicBezTo>
                <a:cubicBezTo>
                  <a:pt x="4737796" y="6624351"/>
                  <a:pt x="4628449" y="6572761"/>
                  <a:pt x="4563963" y="6527901"/>
                </a:cubicBezTo>
                <a:cubicBezTo>
                  <a:pt x="4557794" y="6521733"/>
                  <a:pt x="4544897" y="6508835"/>
                  <a:pt x="4538168" y="6502107"/>
                </a:cubicBezTo>
                <a:cubicBezTo>
                  <a:pt x="4532000" y="6495939"/>
                  <a:pt x="4532000" y="6483041"/>
                  <a:pt x="4525271" y="6476312"/>
                </a:cubicBezTo>
                <a:cubicBezTo>
                  <a:pt x="4519103" y="6463415"/>
                  <a:pt x="4519103" y="6457246"/>
                  <a:pt x="4512374" y="6444349"/>
                </a:cubicBezTo>
                <a:cubicBezTo>
                  <a:pt x="4499476" y="6431452"/>
                  <a:pt x="4493308" y="6412386"/>
                  <a:pt x="4480411" y="6392760"/>
                </a:cubicBezTo>
                <a:cubicBezTo>
                  <a:pt x="4480411" y="6386592"/>
                  <a:pt x="4474243" y="6379862"/>
                  <a:pt x="4474243" y="6366965"/>
                </a:cubicBezTo>
                <a:cubicBezTo>
                  <a:pt x="4468074" y="6354068"/>
                  <a:pt x="4461345" y="6341171"/>
                  <a:pt x="4461345" y="6335002"/>
                </a:cubicBezTo>
                <a:cubicBezTo>
                  <a:pt x="4448448" y="6303040"/>
                  <a:pt x="4429382" y="6290142"/>
                  <a:pt x="4416485" y="6277245"/>
                </a:cubicBezTo>
                <a:cubicBezTo>
                  <a:pt x="4403588" y="6271077"/>
                  <a:pt x="4410317" y="6264348"/>
                  <a:pt x="4390690" y="6232385"/>
                </a:cubicBezTo>
                <a:cubicBezTo>
                  <a:pt x="4371625" y="6206590"/>
                  <a:pt x="4332933" y="6213319"/>
                  <a:pt x="4332933" y="6213319"/>
                </a:cubicBezTo>
                <a:cubicBezTo>
                  <a:pt x="4332933" y="6213319"/>
                  <a:pt x="4326765" y="6136496"/>
                  <a:pt x="4326765" y="6123599"/>
                </a:cubicBezTo>
                <a:cubicBezTo>
                  <a:pt x="4320596" y="6110701"/>
                  <a:pt x="4320596" y="6110701"/>
                  <a:pt x="4320596" y="6110701"/>
                </a:cubicBezTo>
                <a:cubicBezTo>
                  <a:pt x="4320596" y="6104533"/>
                  <a:pt x="4314428" y="6110701"/>
                  <a:pt x="4314428" y="6110701"/>
                </a:cubicBezTo>
                <a:cubicBezTo>
                  <a:pt x="4314428" y="6110701"/>
                  <a:pt x="4327325" y="5911634"/>
                  <a:pt x="4333494" y="5719297"/>
                </a:cubicBezTo>
                <a:cubicBezTo>
                  <a:pt x="4333494" y="5706399"/>
                  <a:pt x="4333494" y="5693502"/>
                  <a:pt x="4333494" y="5687334"/>
                </a:cubicBezTo>
                <a:cubicBezTo>
                  <a:pt x="4320596" y="5655371"/>
                  <a:pt x="4320596" y="5629576"/>
                  <a:pt x="4333494" y="5603781"/>
                </a:cubicBezTo>
                <a:cubicBezTo>
                  <a:pt x="4333494" y="5590884"/>
                  <a:pt x="4333494" y="5584716"/>
                  <a:pt x="4333494" y="5571819"/>
                </a:cubicBezTo>
                <a:cubicBezTo>
                  <a:pt x="4333494" y="5507893"/>
                  <a:pt x="4333494" y="5456304"/>
                  <a:pt x="4327325" y="5411444"/>
                </a:cubicBezTo>
                <a:cubicBezTo>
                  <a:pt x="4308260" y="5219106"/>
                  <a:pt x="4217979" y="5052001"/>
                  <a:pt x="4192184" y="4936486"/>
                </a:cubicBezTo>
                <a:cubicBezTo>
                  <a:pt x="4160221" y="4820971"/>
                  <a:pt x="4153492" y="4596110"/>
                  <a:pt x="4160221" y="4525455"/>
                </a:cubicBezTo>
                <a:cubicBezTo>
                  <a:pt x="4166389" y="4461529"/>
                  <a:pt x="4160221" y="4448632"/>
                  <a:pt x="4160221" y="4448632"/>
                </a:cubicBezTo>
                <a:cubicBezTo>
                  <a:pt x="4160221" y="4448632"/>
                  <a:pt x="4205081" y="4448632"/>
                  <a:pt x="4243773" y="4384706"/>
                </a:cubicBezTo>
                <a:cubicBezTo>
                  <a:pt x="4249942" y="4371809"/>
                  <a:pt x="4256671" y="4358911"/>
                  <a:pt x="4262839" y="4346014"/>
                </a:cubicBezTo>
                <a:cubicBezTo>
                  <a:pt x="4269007" y="4333117"/>
                  <a:pt x="4275736" y="4320220"/>
                  <a:pt x="4275736" y="4307322"/>
                </a:cubicBezTo>
                <a:cubicBezTo>
                  <a:pt x="4281905" y="4288257"/>
                  <a:pt x="4281905" y="4262462"/>
                  <a:pt x="4275736" y="4236668"/>
                </a:cubicBezTo>
                <a:cubicBezTo>
                  <a:pt x="4269568" y="4217602"/>
                  <a:pt x="4262839" y="4191807"/>
                  <a:pt x="4256671" y="4172742"/>
                </a:cubicBezTo>
                <a:cubicBezTo>
                  <a:pt x="4243773" y="4146947"/>
                  <a:pt x="4256671" y="4095919"/>
                  <a:pt x="4224708" y="4102087"/>
                </a:cubicBezTo>
                <a:cubicBezTo>
                  <a:pt x="4237605" y="4063395"/>
                  <a:pt x="4243773" y="4038161"/>
                  <a:pt x="4192745" y="4031432"/>
                </a:cubicBezTo>
                <a:cubicBezTo>
                  <a:pt x="4205642" y="4025264"/>
                  <a:pt x="4218539" y="4012367"/>
                  <a:pt x="4218539" y="4005637"/>
                </a:cubicBezTo>
                <a:cubicBezTo>
                  <a:pt x="4218539" y="4005637"/>
                  <a:pt x="4218539" y="3999469"/>
                  <a:pt x="4218539" y="3992740"/>
                </a:cubicBezTo>
                <a:cubicBezTo>
                  <a:pt x="4179847" y="3954048"/>
                  <a:pt x="4179847" y="3877225"/>
                  <a:pt x="4173679" y="3832365"/>
                </a:cubicBezTo>
                <a:cubicBezTo>
                  <a:pt x="4173679" y="3826197"/>
                  <a:pt x="4173679" y="3826197"/>
                  <a:pt x="4173679" y="3819468"/>
                </a:cubicBezTo>
                <a:cubicBezTo>
                  <a:pt x="4173679" y="3813299"/>
                  <a:pt x="4173679" y="3806570"/>
                  <a:pt x="4173679" y="3806570"/>
                </a:cubicBezTo>
                <a:cubicBezTo>
                  <a:pt x="4173679" y="3793673"/>
                  <a:pt x="4173679" y="3780776"/>
                  <a:pt x="4173679" y="3767879"/>
                </a:cubicBezTo>
                <a:cubicBezTo>
                  <a:pt x="4173679" y="3742084"/>
                  <a:pt x="4167511" y="3723019"/>
                  <a:pt x="4160782" y="3697224"/>
                </a:cubicBezTo>
                <a:cubicBezTo>
                  <a:pt x="4160782" y="3678158"/>
                  <a:pt x="4166950" y="3639466"/>
                  <a:pt x="4147885" y="3633298"/>
                </a:cubicBezTo>
                <a:cubicBezTo>
                  <a:pt x="4147885" y="3620401"/>
                  <a:pt x="4154053" y="3607503"/>
                  <a:pt x="4154053" y="3601335"/>
                </a:cubicBezTo>
                <a:cubicBezTo>
                  <a:pt x="4154053" y="3543578"/>
                  <a:pt x="4128258" y="3491989"/>
                  <a:pt x="4128258" y="3440960"/>
                </a:cubicBezTo>
                <a:cubicBezTo>
                  <a:pt x="4128258" y="3421894"/>
                  <a:pt x="4128258" y="3408997"/>
                  <a:pt x="4128258" y="3396100"/>
                </a:cubicBezTo>
                <a:cubicBezTo>
                  <a:pt x="4122090" y="3364137"/>
                  <a:pt x="4115361" y="3338342"/>
                  <a:pt x="4115361" y="3325445"/>
                </a:cubicBezTo>
                <a:cubicBezTo>
                  <a:pt x="4121529" y="3319277"/>
                  <a:pt x="4115361" y="3306379"/>
                  <a:pt x="4109192" y="3293482"/>
                </a:cubicBezTo>
                <a:cubicBezTo>
                  <a:pt x="4109192" y="3274417"/>
                  <a:pt x="4109192" y="3261519"/>
                  <a:pt x="4103024" y="3241893"/>
                </a:cubicBezTo>
                <a:cubicBezTo>
                  <a:pt x="4103024" y="3222827"/>
                  <a:pt x="4103024" y="3209930"/>
                  <a:pt x="4096856" y="3190304"/>
                </a:cubicBezTo>
                <a:cubicBezTo>
                  <a:pt x="4090688" y="3177406"/>
                  <a:pt x="4083959" y="3171238"/>
                  <a:pt x="4077791" y="3158341"/>
                </a:cubicBezTo>
                <a:cubicBezTo>
                  <a:pt x="3923584" y="3106752"/>
                  <a:pt x="4026201" y="2927311"/>
                  <a:pt x="3942649" y="2817964"/>
                </a:cubicBezTo>
                <a:cubicBezTo>
                  <a:pt x="3936481" y="2805067"/>
                  <a:pt x="3929752" y="2792170"/>
                  <a:pt x="3923584" y="2779272"/>
                </a:cubicBezTo>
                <a:cubicBezTo>
                  <a:pt x="3910686" y="2740581"/>
                  <a:pt x="3904518" y="2708618"/>
                  <a:pt x="3923584" y="2669926"/>
                </a:cubicBezTo>
                <a:cubicBezTo>
                  <a:pt x="3917416" y="2657028"/>
                  <a:pt x="3910686" y="2644131"/>
                  <a:pt x="3904518" y="2631234"/>
                </a:cubicBezTo>
                <a:cubicBezTo>
                  <a:pt x="3904518" y="2625066"/>
                  <a:pt x="3904518" y="2612168"/>
                  <a:pt x="3904518" y="2599271"/>
                </a:cubicBezTo>
                <a:cubicBezTo>
                  <a:pt x="3904518" y="2586374"/>
                  <a:pt x="3898350" y="2567308"/>
                  <a:pt x="3898350" y="2554411"/>
                </a:cubicBezTo>
                <a:cubicBezTo>
                  <a:pt x="3898350" y="2502821"/>
                  <a:pt x="3898350" y="2457961"/>
                  <a:pt x="3911247" y="2406933"/>
                </a:cubicBezTo>
                <a:cubicBezTo>
                  <a:pt x="3911247" y="2394036"/>
                  <a:pt x="3911247" y="2381138"/>
                  <a:pt x="3911247" y="2368241"/>
                </a:cubicBezTo>
                <a:cubicBezTo>
                  <a:pt x="3911247" y="2342446"/>
                  <a:pt x="3898350" y="2349175"/>
                  <a:pt x="3911247" y="2304315"/>
                </a:cubicBezTo>
                <a:cubicBezTo>
                  <a:pt x="3917416" y="2259455"/>
                  <a:pt x="3924144" y="2233660"/>
                  <a:pt x="3917416" y="2220763"/>
                </a:cubicBezTo>
                <a:cubicBezTo>
                  <a:pt x="3917416" y="2214595"/>
                  <a:pt x="3936481" y="2137211"/>
                  <a:pt x="3949378" y="2092351"/>
                </a:cubicBezTo>
                <a:cubicBezTo>
                  <a:pt x="3962276" y="2047491"/>
                  <a:pt x="3962276" y="2047491"/>
                  <a:pt x="3975173" y="2034593"/>
                </a:cubicBezTo>
                <a:cubicBezTo>
                  <a:pt x="3981341" y="2015528"/>
                  <a:pt x="3988070" y="2008799"/>
                  <a:pt x="3988070" y="1976836"/>
                </a:cubicBezTo>
                <a:cubicBezTo>
                  <a:pt x="3994238" y="1951041"/>
                  <a:pt x="4026762" y="1906181"/>
                  <a:pt x="4026762" y="1906181"/>
                </a:cubicBezTo>
                <a:cubicBezTo>
                  <a:pt x="4026762" y="1900013"/>
                  <a:pt x="4020594" y="1880386"/>
                  <a:pt x="4020594" y="1880386"/>
                </a:cubicBezTo>
                <a:cubicBezTo>
                  <a:pt x="4039659" y="1854592"/>
                  <a:pt x="4039659" y="1854592"/>
                  <a:pt x="4039659" y="1854592"/>
                </a:cubicBezTo>
                <a:cubicBezTo>
                  <a:pt x="4039659" y="1854592"/>
                  <a:pt x="4052557" y="1944312"/>
                  <a:pt x="4104146" y="2014967"/>
                </a:cubicBezTo>
                <a:cubicBezTo>
                  <a:pt x="4155735" y="2078893"/>
                  <a:pt x="4329569" y="2214034"/>
                  <a:pt x="4406391" y="2258894"/>
                </a:cubicBezTo>
                <a:cubicBezTo>
                  <a:pt x="4477046" y="2310483"/>
                  <a:pt x="4522467" y="2342446"/>
                  <a:pt x="4560598" y="2348615"/>
                </a:cubicBezTo>
                <a:cubicBezTo>
                  <a:pt x="4599290" y="2348615"/>
                  <a:pt x="4663777" y="2374409"/>
                  <a:pt x="4702469" y="2348615"/>
                </a:cubicBezTo>
                <a:cubicBezTo>
                  <a:pt x="4741160" y="2329549"/>
                  <a:pt x="4805647" y="2181510"/>
                  <a:pt x="4856676" y="2046930"/>
                </a:cubicBezTo>
                <a:cubicBezTo>
                  <a:pt x="4908265" y="1918518"/>
                  <a:pt x="4875741" y="1571973"/>
                  <a:pt x="4914433" y="1436831"/>
                </a:cubicBezTo>
                <a:cubicBezTo>
                  <a:pt x="4953125" y="1302251"/>
                  <a:pt x="4972190" y="1256830"/>
                  <a:pt x="4978920" y="1224867"/>
                </a:cubicBezTo>
                <a:cubicBezTo>
                  <a:pt x="4985088" y="1211970"/>
                  <a:pt x="4978920" y="1192904"/>
                  <a:pt x="4978920" y="1173278"/>
                </a:cubicBezTo>
                <a:cubicBezTo>
                  <a:pt x="5319857" y="1173278"/>
                  <a:pt x="5319857" y="1173278"/>
                  <a:pt x="5319857" y="1173278"/>
                </a:cubicBezTo>
                <a:cubicBezTo>
                  <a:pt x="5319857" y="1577580"/>
                  <a:pt x="5319857" y="1577580"/>
                  <a:pt x="5319857" y="1577580"/>
                </a:cubicBezTo>
                <a:cubicBezTo>
                  <a:pt x="5319857" y="1616272"/>
                  <a:pt x="5351820" y="1641506"/>
                  <a:pt x="5384343" y="1641506"/>
                </a:cubicBezTo>
                <a:cubicBezTo>
                  <a:pt x="5487522" y="1641506"/>
                  <a:pt x="5487522" y="1641506"/>
                  <a:pt x="5487522" y="1641506"/>
                </a:cubicBezTo>
                <a:cubicBezTo>
                  <a:pt x="5526214" y="1641506"/>
                  <a:pt x="5552008" y="1615711"/>
                  <a:pt x="5552008" y="1577580"/>
                </a:cubicBezTo>
                <a:cubicBezTo>
                  <a:pt x="5552008" y="1173278"/>
                  <a:pt x="5552008" y="1173278"/>
                  <a:pt x="5552008" y="1173278"/>
                </a:cubicBezTo>
                <a:cubicBezTo>
                  <a:pt x="5558177" y="1173278"/>
                  <a:pt x="5558177" y="1173278"/>
                  <a:pt x="5558177" y="1173278"/>
                </a:cubicBezTo>
                <a:cubicBezTo>
                  <a:pt x="5558177" y="1506925"/>
                  <a:pt x="5558177" y="1506925"/>
                  <a:pt x="5558177" y="1506925"/>
                </a:cubicBezTo>
                <a:cubicBezTo>
                  <a:pt x="5558177" y="1532720"/>
                  <a:pt x="5577242" y="1558515"/>
                  <a:pt x="5609766" y="1558515"/>
                </a:cubicBezTo>
                <a:cubicBezTo>
                  <a:pt x="5693318" y="1558515"/>
                  <a:pt x="5693318" y="1558515"/>
                  <a:pt x="5693318" y="1558515"/>
                </a:cubicBezTo>
                <a:cubicBezTo>
                  <a:pt x="5725281" y="1558515"/>
                  <a:pt x="5751075" y="1532720"/>
                  <a:pt x="5751075" y="1506925"/>
                </a:cubicBezTo>
                <a:cubicBezTo>
                  <a:pt x="5751075" y="1423373"/>
                  <a:pt x="5751075" y="1423373"/>
                  <a:pt x="5751075" y="1423373"/>
                </a:cubicBezTo>
                <a:cubicBezTo>
                  <a:pt x="5770141" y="1462065"/>
                  <a:pt x="5815562" y="1487299"/>
                  <a:pt x="5860422" y="1487299"/>
                </a:cubicBezTo>
                <a:cubicBezTo>
                  <a:pt x="5931077" y="1487299"/>
                  <a:pt x="5989395" y="1429542"/>
                  <a:pt x="5989395" y="1358887"/>
                </a:cubicBezTo>
                <a:cubicBezTo>
                  <a:pt x="5989395" y="1172717"/>
                  <a:pt x="5989395" y="1172717"/>
                  <a:pt x="5989395" y="1172717"/>
                </a:cubicBezTo>
                <a:cubicBezTo>
                  <a:pt x="6189023" y="1172717"/>
                  <a:pt x="6189023" y="1172717"/>
                  <a:pt x="6189023" y="1172717"/>
                </a:cubicBezTo>
                <a:cubicBezTo>
                  <a:pt x="6427343" y="1172717"/>
                  <a:pt x="6427343" y="1172717"/>
                  <a:pt x="6427343" y="1172717"/>
                </a:cubicBezTo>
                <a:cubicBezTo>
                  <a:pt x="6453137" y="1172717"/>
                  <a:pt x="6472203" y="1153651"/>
                  <a:pt x="6472203" y="1127857"/>
                </a:cubicBezTo>
                <a:cubicBezTo>
                  <a:pt x="6472203" y="1102062"/>
                  <a:pt x="6444726" y="1089726"/>
                  <a:pt x="6418931" y="1089726"/>
                </a:cubicBezTo>
                <a:lnTo>
                  <a:pt x="6418931" y="1089726"/>
                </a:lnTo>
                <a:close/>
                <a:moveTo>
                  <a:pt x="2505441" y="1211409"/>
                </a:moveTo>
                <a:cubicBezTo>
                  <a:pt x="2428057" y="1282064"/>
                  <a:pt x="2357403" y="1449168"/>
                  <a:pt x="2344505" y="1468233"/>
                </a:cubicBezTo>
                <a:cubicBezTo>
                  <a:pt x="2331608" y="1481131"/>
                  <a:pt x="2222261" y="1538888"/>
                  <a:pt x="2183569" y="1602814"/>
                </a:cubicBezTo>
                <a:cubicBezTo>
                  <a:pt x="2144877" y="1660572"/>
                  <a:pt x="2119083" y="1782815"/>
                  <a:pt x="2119083" y="1782815"/>
                </a:cubicBezTo>
                <a:cubicBezTo>
                  <a:pt x="2119083" y="1782815"/>
                  <a:pt x="2119083" y="1788984"/>
                  <a:pt x="2080391" y="1712161"/>
                </a:cubicBezTo>
                <a:cubicBezTo>
                  <a:pt x="2054596" y="1680198"/>
                  <a:pt x="2035531" y="1660572"/>
                  <a:pt x="2015904" y="1635338"/>
                </a:cubicBezTo>
                <a:cubicBezTo>
                  <a:pt x="2009736" y="1622440"/>
                  <a:pt x="1996839" y="1603375"/>
                  <a:pt x="1990110" y="1583748"/>
                </a:cubicBezTo>
                <a:cubicBezTo>
                  <a:pt x="1983942" y="1506925"/>
                  <a:pt x="1932352" y="1455336"/>
                  <a:pt x="1932352" y="1384681"/>
                </a:cubicBezTo>
                <a:cubicBezTo>
                  <a:pt x="1926184" y="1358887"/>
                  <a:pt x="1926184" y="1345990"/>
                  <a:pt x="1926184" y="1333092"/>
                </a:cubicBezTo>
                <a:cubicBezTo>
                  <a:pt x="1983942" y="1301129"/>
                  <a:pt x="2009736" y="1275335"/>
                  <a:pt x="2042260" y="1262437"/>
                </a:cubicBezTo>
                <a:cubicBezTo>
                  <a:pt x="2068054" y="1249540"/>
                  <a:pt x="2080952" y="1236643"/>
                  <a:pt x="2087120" y="1223746"/>
                </a:cubicBezTo>
                <a:cubicBezTo>
                  <a:pt x="2093288" y="1210848"/>
                  <a:pt x="2100017" y="1191783"/>
                  <a:pt x="2106186" y="1178885"/>
                </a:cubicBezTo>
                <a:lnTo>
                  <a:pt x="2106186" y="1178885"/>
                </a:lnTo>
                <a:cubicBezTo>
                  <a:pt x="2544133" y="1178885"/>
                  <a:pt x="2544133" y="1178885"/>
                  <a:pt x="2544133" y="1178885"/>
                </a:cubicBezTo>
                <a:cubicBezTo>
                  <a:pt x="2531236" y="1186175"/>
                  <a:pt x="2518338" y="1199072"/>
                  <a:pt x="2505441" y="1211409"/>
                </a:cubicBezTo>
                <a:lnTo>
                  <a:pt x="2505441" y="1211409"/>
                </a:lnTo>
                <a:close/>
                <a:moveTo>
                  <a:pt x="4526953" y="1179446"/>
                </a:moveTo>
                <a:cubicBezTo>
                  <a:pt x="4533122" y="1205241"/>
                  <a:pt x="4546019" y="1243372"/>
                  <a:pt x="4584711" y="1262998"/>
                </a:cubicBezTo>
                <a:cubicBezTo>
                  <a:pt x="4629571" y="1282064"/>
                  <a:pt x="4694057" y="1307858"/>
                  <a:pt x="4700786" y="1320756"/>
                </a:cubicBezTo>
                <a:cubicBezTo>
                  <a:pt x="4706955" y="1333653"/>
                  <a:pt x="4713684" y="1339821"/>
                  <a:pt x="4668824" y="1494028"/>
                </a:cubicBezTo>
                <a:cubicBezTo>
                  <a:pt x="4630132" y="1648235"/>
                  <a:pt x="4598169" y="1641506"/>
                  <a:pt x="4552748" y="1712161"/>
                </a:cubicBezTo>
                <a:cubicBezTo>
                  <a:pt x="4514056" y="1788984"/>
                  <a:pt x="4514056" y="1782815"/>
                  <a:pt x="4514056" y="1782815"/>
                </a:cubicBezTo>
                <a:cubicBezTo>
                  <a:pt x="4514056" y="1782815"/>
                  <a:pt x="4488261" y="1660572"/>
                  <a:pt x="4449569" y="1602814"/>
                </a:cubicBezTo>
                <a:cubicBezTo>
                  <a:pt x="4410878" y="1538888"/>
                  <a:pt x="4301531" y="1480570"/>
                  <a:pt x="4288633" y="1468233"/>
                </a:cubicBezTo>
                <a:cubicBezTo>
                  <a:pt x="4275736" y="1449168"/>
                  <a:pt x="4205081" y="1282064"/>
                  <a:pt x="4127698" y="1211409"/>
                </a:cubicBezTo>
                <a:cubicBezTo>
                  <a:pt x="4114800" y="1198512"/>
                  <a:pt x="4101903" y="1185614"/>
                  <a:pt x="4089006" y="1179446"/>
                </a:cubicBezTo>
                <a:cubicBezTo>
                  <a:pt x="4526953" y="1179446"/>
                  <a:pt x="4526953" y="1179446"/>
                  <a:pt x="4526953" y="1179446"/>
                </a:cubicBezTo>
                <a:lnTo>
                  <a:pt x="4526953" y="1179446"/>
                </a:lnTo>
                <a:lnTo>
                  <a:pt x="4526953" y="1179446"/>
                </a:lnTo>
                <a:close/>
              </a:path>
            </a:pathLst>
          </a:custGeom>
          <a:solidFill>
            <a:schemeClr val="accent4"/>
          </a:solidFill>
          <a:ln w="560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3">
            <a:extLst>
              <a:ext uri="{FF2B5EF4-FFF2-40B4-BE49-F238E27FC236}">
                <a16:creationId xmlns:a16="http://schemas.microsoft.com/office/drawing/2014/main" id="{884FC94C-AEDF-40DF-8D59-C4B64A447016}"/>
              </a:ext>
            </a:extLst>
          </p:cNvPr>
          <p:cNvSpPr/>
          <p:nvPr/>
        </p:nvSpPr>
        <p:spPr>
          <a:xfrm>
            <a:off x="6324680" y="4940490"/>
            <a:ext cx="1101496" cy="1414453"/>
          </a:xfrm>
          <a:custGeom>
            <a:avLst/>
            <a:gdLst>
              <a:gd name="connsiteX0" fmla="*/ 2029941 w 2128754"/>
              <a:gd name="connsiteY0" fmla="*/ 2268832 h 2733575"/>
              <a:gd name="connsiteX1" fmla="*/ 1955197 w 2128754"/>
              <a:gd name="connsiteY1" fmla="*/ 2263814 h 2733575"/>
              <a:gd name="connsiteX2" fmla="*/ 1933803 w 2128754"/>
              <a:gd name="connsiteY2" fmla="*/ 2252457 h 2733575"/>
              <a:gd name="connsiteX3" fmla="*/ 1854833 w 2128754"/>
              <a:gd name="connsiteY3" fmla="*/ 2174808 h 2733575"/>
              <a:gd name="connsiteX4" fmla="*/ 1794351 w 2128754"/>
              <a:gd name="connsiteY4" fmla="*/ 2103233 h 2733575"/>
              <a:gd name="connsiteX5" fmla="*/ 1701383 w 2128754"/>
              <a:gd name="connsiteY5" fmla="*/ 1980948 h 2733575"/>
              <a:gd name="connsiteX6" fmla="*/ 1548990 w 2128754"/>
              <a:gd name="connsiteY6" fmla="*/ 1859192 h 2733575"/>
              <a:gd name="connsiteX7" fmla="*/ 1519937 w 2128754"/>
              <a:gd name="connsiteY7" fmla="*/ 1828555 h 2733575"/>
              <a:gd name="connsiteX8" fmla="*/ 1328983 w 2128754"/>
              <a:gd name="connsiteY8" fmla="*/ 1473058 h 2733575"/>
              <a:gd name="connsiteX9" fmla="*/ 1325550 w 2128754"/>
              <a:gd name="connsiteY9" fmla="*/ 1451929 h 2733575"/>
              <a:gd name="connsiteX10" fmla="*/ 1346943 w 2128754"/>
              <a:gd name="connsiteY10" fmla="*/ 1314062 h 2733575"/>
              <a:gd name="connsiteX11" fmla="*/ 1322116 w 2128754"/>
              <a:gd name="connsiteY11" fmla="*/ 1201021 h 2733575"/>
              <a:gd name="connsiteX12" fmla="*/ 1262955 w 2128754"/>
              <a:gd name="connsiteY12" fmla="*/ 1112543 h 2733575"/>
              <a:gd name="connsiteX13" fmla="*/ 1203001 w 2128754"/>
              <a:gd name="connsiteY13" fmla="*/ 1014293 h 2733575"/>
              <a:gd name="connsiteX14" fmla="*/ 1137765 w 2128754"/>
              <a:gd name="connsiteY14" fmla="*/ 736181 h 2733575"/>
              <a:gd name="connsiteX15" fmla="*/ 1138558 w 2128754"/>
              <a:gd name="connsiteY15" fmla="*/ 476029 h 2733575"/>
              <a:gd name="connsiteX16" fmla="*/ 1145160 w 2128754"/>
              <a:gd name="connsiteY16" fmla="*/ 468370 h 2733575"/>
              <a:gd name="connsiteX17" fmla="*/ 1258729 w 2128754"/>
              <a:gd name="connsiteY17" fmla="*/ 450410 h 2733575"/>
              <a:gd name="connsiteX18" fmla="*/ 1363054 w 2128754"/>
              <a:gd name="connsiteY18" fmla="*/ 422678 h 2733575"/>
              <a:gd name="connsiteX19" fmla="*/ 1379693 w 2128754"/>
              <a:gd name="connsiteY19" fmla="*/ 419773 h 2733575"/>
              <a:gd name="connsiteX20" fmla="*/ 1471869 w 2128754"/>
              <a:gd name="connsiteY20" fmla="*/ 439053 h 2733575"/>
              <a:gd name="connsiteX21" fmla="*/ 1586494 w 2128754"/>
              <a:gd name="connsiteY21" fmla="*/ 465729 h 2733575"/>
              <a:gd name="connsiteX22" fmla="*/ 1761601 w 2128754"/>
              <a:gd name="connsiteY22" fmla="*/ 511685 h 2733575"/>
              <a:gd name="connsiteX23" fmla="*/ 1779297 w 2128754"/>
              <a:gd name="connsiteY23" fmla="*/ 531757 h 2733575"/>
              <a:gd name="connsiteX24" fmla="*/ 1832384 w 2128754"/>
              <a:gd name="connsiteY24" fmla="*/ 594880 h 2733575"/>
              <a:gd name="connsiteX25" fmla="*/ 1861964 w 2128754"/>
              <a:gd name="connsiteY25" fmla="*/ 618915 h 2733575"/>
              <a:gd name="connsiteX26" fmla="*/ 1876755 w 2128754"/>
              <a:gd name="connsiteY26" fmla="*/ 632649 h 2733575"/>
              <a:gd name="connsiteX27" fmla="*/ 1901582 w 2128754"/>
              <a:gd name="connsiteY27" fmla="*/ 619971 h 2733575"/>
              <a:gd name="connsiteX28" fmla="*/ 1874906 w 2128754"/>
              <a:gd name="connsiteY28" fmla="*/ 572167 h 2733575"/>
              <a:gd name="connsiteX29" fmla="*/ 1893130 w 2128754"/>
              <a:gd name="connsiteY29" fmla="*/ 582203 h 2733575"/>
              <a:gd name="connsiteX30" fmla="*/ 1923767 w 2128754"/>
              <a:gd name="connsiteY30" fmla="*/ 616274 h 2733575"/>
              <a:gd name="connsiteX31" fmla="*/ 1936973 w 2128754"/>
              <a:gd name="connsiteY31" fmla="*/ 628423 h 2733575"/>
              <a:gd name="connsiteX32" fmla="*/ 1951235 w 2128754"/>
              <a:gd name="connsiteY32" fmla="*/ 625518 h 2733575"/>
              <a:gd name="connsiteX33" fmla="*/ 1954932 w 2128754"/>
              <a:gd name="connsiteY33" fmla="*/ 611255 h 2733575"/>
              <a:gd name="connsiteX34" fmla="*/ 1909769 w 2128754"/>
              <a:gd name="connsiteY34" fmla="*/ 543114 h 2733575"/>
              <a:gd name="connsiteX35" fmla="*/ 1964176 w 2128754"/>
              <a:gd name="connsiteY35" fmla="*/ 588013 h 2733575"/>
              <a:gd name="connsiteX36" fmla="*/ 1977910 w 2128754"/>
              <a:gd name="connsiteY36" fmla="*/ 596201 h 2733575"/>
              <a:gd name="connsiteX37" fmla="*/ 1996662 w 2128754"/>
              <a:gd name="connsiteY37" fmla="*/ 583259 h 2733575"/>
              <a:gd name="connsiteX38" fmla="*/ 1985041 w 2128754"/>
              <a:gd name="connsiteY38" fmla="*/ 557904 h 2733575"/>
              <a:gd name="connsiteX39" fmla="*/ 1955989 w 2128754"/>
              <a:gd name="connsiteY39" fmla="*/ 529644 h 2733575"/>
              <a:gd name="connsiteX40" fmla="*/ 1979231 w 2128754"/>
              <a:gd name="connsiteY40" fmla="*/ 544435 h 2733575"/>
              <a:gd name="connsiteX41" fmla="*/ 1995342 w 2128754"/>
              <a:gd name="connsiteY41" fmla="*/ 535983 h 2733575"/>
              <a:gd name="connsiteX42" fmla="*/ 1976061 w 2128754"/>
              <a:gd name="connsiteY42" fmla="*/ 501384 h 2733575"/>
              <a:gd name="connsiteX43" fmla="*/ 1924295 w 2128754"/>
              <a:gd name="connsiteY43" fmla="*/ 463088 h 2733575"/>
              <a:gd name="connsiteX44" fmla="*/ 1840571 w 2128754"/>
              <a:gd name="connsiteY44" fmla="*/ 420301 h 2733575"/>
              <a:gd name="connsiteX45" fmla="*/ 1821819 w 2128754"/>
              <a:gd name="connsiteY45" fmla="*/ 410793 h 2733575"/>
              <a:gd name="connsiteX46" fmla="*/ 1787748 w 2128754"/>
              <a:gd name="connsiteY46" fmla="*/ 397323 h 2733575"/>
              <a:gd name="connsiteX47" fmla="*/ 1754470 w 2128754"/>
              <a:gd name="connsiteY47" fmla="*/ 391777 h 2733575"/>
              <a:gd name="connsiteX48" fmla="*/ 1692404 w 2128754"/>
              <a:gd name="connsiteY48" fmla="*/ 366158 h 2733575"/>
              <a:gd name="connsiteX49" fmla="*/ 1596530 w 2128754"/>
              <a:gd name="connsiteY49" fmla="*/ 330767 h 2733575"/>
              <a:gd name="connsiteX50" fmla="*/ 1518089 w 2128754"/>
              <a:gd name="connsiteY50" fmla="*/ 303299 h 2733575"/>
              <a:gd name="connsiteX51" fmla="*/ 1419046 w 2128754"/>
              <a:gd name="connsiteY51" fmla="*/ 285075 h 2733575"/>
              <a:gd name="connsiteX52" fmla="*/ 1305741 w 2128754"/>
              <a:gd name="connsiteY52" fmla="*/ 275831 h 2733575"/>
              <a:gd name="connsiteX53" fmla="*/ 1162064 w 2128754"/>
              <a:gd name="connsiteY53" fmla="*/ 266851 h 2733575"/>
              <a:gd name="connsiteX54" fmla="*/ 1117693 w 2128754"/>
              <a:gd name="connsiteY54" fmla="*/ 264210 h 2733575"/>
              <a:gd name="connsiteX55" fmla="*/ 1070680 w 2128754"/>
              <a:gd name="connsiteY55" fmla="*/ 255230 h 2733575"/>
              <a:gd name="connsiteX56" fmla="*/ 952357 w 2128754"/>
              <a:gd name="connsiteY56" fmla="*/ 272134 h 2733575"/>
              <a:gd name="connsiteX57" fmla="*/ 906930 w 2128754"/>
              <a:gd name="connsiteY57" fmla="*/ 287452 h 2733575"/>
              <a:gd name="connsiteX58" fmla="*/ 870218 w 2128754"/>
              <a:gd name="connsiteY58" fmla="*/ 291414 h 2733575"/>
              <a:gd name="connsiteX59" fmla="*/ 835883 w 2128754"/>
              <a:gd name="connsiteY59" fmla="*/ 291414 h 2733575"/>
              <a:gd name="connsiteX60" fmla="*/ 824791 w 2128754"/>
              <a:gd name="connsiteY60" fmla="*/ 288245 h 2733575"/>
              <a:gd name="connsiteX61" fmla="*/ 811585 w 2128754"/>
              <a:gd name="connsiteY61" fmla="*/ 246515 h 2733575"/>
              <a:gd name="connsiteX62" fmla="*/ 810528 w 2128754"/>
              <a:gd name="connsiteY62" fmla="*/ 228555 h 2733575"/>
              <a:gd name="connsiteX63" fmla="*/ 813434 w 2128754"/>
              <a:gd name="connsiteY63" fmla="*/ 176525 h 2733575"/>
              <a:gd name="connsiteX64" fmla="*/ 769327 w 2128754"/>
              <a:gd name="connsiteY64" fmla="*/ 48958 h 2733575"/>
              <a:gd name="connsiteX65" fmla="*/ 699865 w 2128754"/>
              <a:gd name="connsiteY65" fmla="*/ 5643 h 2733575"/>
              <a:gd name="connsiteX66" fmla="*/ 564639 w 2128754"/>
              <a:gd name="connsiteY66" fmla="*/ 24659 h 2733575"/>
              <a:gd name="connsiteX67" fmla="*/ 493592 w 2128754"/>
              <a:gd name="connsiteY67" fmla="*/ 90688 h 2733575"/>
              <a:gd name="connsiteX68" fmla="*/ 485405 w 2128754"/>
              <a:gd name="connsiteY68" fmla="*/ 139813 h 2733575"/>
              <a:gd name="connsiteX69" fmla="*/ 494121 w 2128754"/>
              <a:gd name="connsiteY69" fmla="*/ 164904 h 2733575"/>
              <a:gd name="connsiteX70" fmla="*/ 493064 w 2128754"/>
              <a:gd name="connsiteY70" fmla="*/ 192900 h 2733575"/>
              <a:gd name="connsiteX71" fmla="*/ 499139 w 2128754"/>
              <a:gd name="connsiteY71" fmla="*/ 235422 h 2733575"/>
              <a:gd name="connsiteX72" fmla="*/ 503629 w 2128754"/>
              <a:gd name="connsiteY72" fmla="*/ 284811 h 2733575"/>
              <a:gd name="connsiteX73" fmla="*/ 506270 w 2128754"/>
              <a:gd name="connsiteY73" fmla="*/ 312279 h 2733575"/>
              <a:gd name="connsiteX74" fmla="*/ 530040 w 2128754"/>
              <a:gd name="connsiteY74" fmla="*/ 326541 h 2733575"/>
              <a:gd name="connsiteX75" fmla="*/ 536115 w 2128754"/>
              <a:gd name="connsiteY75" fmla="*/ 341595 h 2733575"/>
              <a:gd name="connsiteX76" fmla="*/ 559092 w 2128754"/>
              <a:gd name="connsiteY76" fmla="*/ 340803 h 2733575"/>
              <a:gd name="connsiteX77" fmla="*/ 540605 w 2128754"/>
              <a:gd name="connsiteY77" fmla="*/ 356650 h 2733575"/>
              <a:gd name="connsiteX78" fmla="*/ 547471 w 2128754"/>
              <a:gd name="connsiteY78" fmla="*/ 392305 h 2733575"/>
              <a:gd name="connsiteX79" fmla="*/ 578637 w 2128754"/>
              <a:gd name="connsiteY79" fmla="*/ 418453 h 2733575"/>
              <a:gd name="connsiteX80" fmla="*/ 602671 w 2128754"/>
              <a:gd name="connsiteY80" fmla="*/ 413434 h 2733575"/>
              <a:gd name="connsiteX81" fmla="*/ 644401 w 2128754"/>
              <a:gd name="connsiteY81" fmla="*/ 404983 h 2733575"/>
              <a:gd name="connsiteX82" fmla="*/ 673718 w 2128754"/>
              <a:gd name="connsiteY82" fmla="*/ 420301 h 2733575"/>
              <a:gd name="connsiteX83" fmla="*/ 689829 w 2128754"/>
              <a:gd name="connsiteY83" fmla="*/ 463880 h 2733575"/>
              <a:gd name="connsiteX84" fmla="*/ 682698 w 2128754"/>
              <a:gd name="connsiteY84" fmla="*/ 481312 h 2733575"/>
              <a:gd name="connsiteX85" fmla="*/ 665794 w 2128754"/>
              <a:gd name="connsiteY85" fmla="*/ 492140 h 2733575"/>
              <a:gd name="connsiteX86" fmla="*/ 544038 w 2128754"/>
              <a:gd name="connsiteY86" fmla="*/ 652457 h 2733575"/>
              <a:gd name="connsiteX87" fmla="*/ 509703 w 2128754"/>
              <a:gd name="connsiteY87" fmla="*/ 717693 h 2733575"/>
              <a:gd name="connsiteX88" fmla="*/ 502836 w 2128754"/>
              <a:gd name="connsiteY88" fmla="*/ 738822 h 2733575"/>
              <a:gd name="connsiteX89" fmla="*/ 499931 w 2128754"/>
              <a:gd name="connsiteY89" fmla="*/ 752028 h 2733575"/>
              <a:gd name="connsiteX90" fmla="*/ 468766 w 2128754"/>
              <a:gd name="connsiteY90" fmla="*/ 806699 h 2733575"/>
              <a:gd name="connsiteX91" fmla="*/ 448429 w 2128754"/>
              <a:gd name="connsiteY91" fmla="*/ 813831 h 2733575"/>
              <a:gd name="connsiteX92" fmla="*/ 358894 w 2128754"/>
              <a:gd name="connsiteY92" fmla="*/ 779760 h 2733575"/>
              <a:gd name="connsiteX93" fmla="*/ 326408 w 2128754"/>
              <a:gd name="connsiteY93" fmla="*/ 759951 h 2733575"/>
              <a:gd name="connsiteX94" fmla="*/ 243213 w 2128754"/>
              <a:gd name="connsiteY94" fmla="*/ 672794 h 2733575"/>
              <a:gd name="connsiteX95" fmla="*/ 237138 w 2128754"/>
              <a:gd name="connsiteY95" fmla="*/ 648231 h 2733575"/>
              <a:gd name="connsiteX96" fmla="*/ 246646 w 2128754"/>
              <a:gd name="connsiteY96" fmla="*/ 570318 h 2733575"/>
              <a:gd name="connsiteX97" fmla="*/ 259852 w 2128754"/>
              <a:gd name="connsiteY97" fmla="*/ 533606 h 2733575"/>
              <a:gd name="connsiteX98" fmla="*/ 264342 w 2128754"/>
              <a:gd name="connsiteY98" fmla="*/ 519344 h 2733575"/>
              <a:gd name="connsiteX99" fmla="*/ 248759 w 2128754"/>
              <a:gd name="connsiteY99" fmla="*/ 510100 h 2733575"/>
              <a:gd name="connsiteX100" fmla="*/ 204124 w 2128754"/>
              <a:gd name="connsiteY100" fmla="*/ 543906 h 2733575"/>
              <a:gd name="connsiteX101" fmla="*/ 200955 w 2128754"/>
              <a:gd name="connsiteY101" fmla="*/ 559225 h 2733575"/>
              <a:gd name="connsiteX102" fmla="*/ 165563 w 2128754"/>
              <a:gd name="connsiteY102" fmla="*/ 508251 h 2733575"/>
              <a:gd name="connsiteX103" fmla="*/ 130700 w 2128754"/>
              <a:gd name="connsiteY103" fmla="*/ 449882 h 2733575"/>
              <a:gd name="connsiteX104" fmla="*/ 105345 w 2128754"/>
              <a:gd name="connsiteY104" fmla="*/ 431394 h 2733575"/>
              <a:gd name="connsiteX105" fmla="*/ 94517 w 2128754"/>
              <a:gd name="connsiteY105" fmla="*/ 450410 h 2733575"/>
              <a:gd name="connsiteX106" fmla="*/ 113005 w 2128754"/>
              <a:gd name="connsiteY106" fmla="*/ 495045 h 2733575"/>
              <a:gd name="connsiteX107" fmla="*/ 80255 w 2128754"/>
              <a:gd name="connsiteY107" fmla="*/ 439053 h 2733575"/>
              <a:gd name="connsiteX108" fmla="*/ 58333 w 2128754"/>
              <a:gd name="connsiteY108" fmla="*/ 437205 h 2733575"/>
              <a:gd name="connsiteX109" fmla="*/ 53843 w 2128754"/>
              <a:gd name="connsiteY109" fmla="*/ 455428 h 2733575"/>
              <a:gd name="connsiteX110" fmla="*/ 61503 w 2128754"/>
              <a:gd name="connsiteY110" fmla="*/ 474180 h 2733575"/>
              <a:gd name="connsiteX111" fmla="*/ 81047 w 2128754"/>
              <a:gd name="connsiteY111" fmla="*/ 513269 h 2733575"/>
              <a:gd name="connsiteX112" fmla="*/ 57541 w 2128754"/>
              <a:gd name="connsiteY112" fmla="*/ 473916 h 2733575"/>
              <a:gd name="connsiteX113" fmla="*/ 37996 w 2128754"/>
              <a:gd name="connsiteY113" fmla="*/ 463352 h 2733575"/>
              <a:gd name="connsiteX114" fmla="*/ 31658 w 2128754"/>
              <a:gd name="connsiteY114" fmla="*/ 484745 h 2733575"/>
              <a:gd name="connsiteX115" fmla="*/ 49882 w 2128754"/>
              <a:gd name="connsiteY115" fmla="*/ 525154 h 2733575"/>
              <a:gd name="connsiteX116" fmla="*/ 76029 w 2128754"/>
              <a:gd name="connsiteY116" fmla="*/ 568997 h 2733575"/>
              <a:gd name="connsiteX117" fmla="*/ 76029 w 2128754"/>
              <a:gd name="connsiteY117" fmla="*/ 581939 h 2733575"/>
              <a:gd name="connsiteX118" fmla="*/ 63351 w 2128754"/>
              <a:gd name="connsiteY118" fmla="*/ 580618 h 2733575"/>
              <a:gd name="connsiteX119" fmla="*/ 25055 w 2128754"/>
              <a:gd name="connsiteY119" fmla="*/ 548396 h 2733575"/>
              <a:gd name="connsiteX120" fmla="*/ 3926 w 2128754"/>
              <a:gd name="connsiteY120" fmla="*/ 546548 h 2733575"/>
              <a:gd name="connsiteX121" fmla="*/ 4454 w 2128754"/>
              <a:gd name="connsiteY121" fmla="*/ 566092 h 2733575"/>
              <a:gd name="connsiteX122" fmla="*/ 71803 w 2128754"/>
              <a:gd name="connsiteY122" fmla="*/ 628951 h 2733575"/>
              <a:gd name="connsiteX123" fmla="*/ 106930 w 2128754"/>
              <a:gd name="connsiteY123" fmla="*/ 675699 h 2733575"/>
              <a:gd name="connsiteX124" fmla="*/ 127267 w 2128754"/>
              <a:gd name="connsiteY124" fmla="*/ 700262 h 2733575"/>
              <a:gd name="connsiteX125" fmla="*/ 203860 w 2128754"/>
              <a:gd name="connsiteY125" fmla="*/ 792701 h 2733575"/>
              <a:gd name="connsiteX126" fmla="*/ 347538 w 2128754"/>
              <a:gd name="connsiteY126" fmla="*/ 959621 h 2733575"/>
              <a:gd name="connsiteX127" fmla="*/ 424659 w 2128754"/>
              <a:gd name="connsiteY127" fmla="*/ 1021688 h 2733575"/>
              <a:gd name="connsiteX128" fmla="*/ 484612 w 2128754"/>
              <a:gd name="connsiteY128" fmla="*/ 1023008 h 2733575"/>
              <a:gd name="connsiteX129" fmla="*/ 490423 w 2128754"/>
              <a:gd name="connsiteY129" fmla="*/ 1018518 h 2733575"/>
              <a:gd name="connsiteX130" fmla="*/ 545887 w 2128754"/>
              <a:gd name="connsiteY130" fmla="*/ 967280 h 2733575"/>
              <a:gd name="connsiteX131" fmla="*/ 621687 w 2128754"/>
              <a:gd name="connsiteY131" fmla="*/ 890688 h 2733575"/>
              <a:gd name="connsiteX132" fmla="*/ 695903 w 2128754"/>
              <a:gd name="connsiteY132" fmla="*/ 810133 h 2733575"/>
              <a:gd name="connsiteX133" fmla="*/ 702506 w 2128754"/>
              <a:gd name="connsiteY133" fmla="*/ 811189 h 2733575"/>
              <a:gd name="connsiteX134" fmla="*/ 717825 w 2128754"/>
              <a:gd name="connsiteY134" fmla="*/ 835488 h 2733575"/>
              <a:gd name="connsiteX135" fmla="*/ 767214 w 2128754"/>
              <a:gd name="connsiteY135" fmla="*/ 925022 h 2733575"/>
              <a:gd name="connsiteX136" fmla="*/ 835619 w 2128754"/>
              <a:gd name="connsiteY136" fmla="*/ 1055230 h 2733575"/>
              <a:gd name="connsiteX137" fmla="*/ 845391 w 2128754"/>
              <a:gd name="connsiteY137" fmla="*/ 1076623 h 2733575"/>
              <a:gd name="connsiteX138" fmla="*/ 859654 w 2128754"/>
              <a:gd name="connsiteY138" fmla="*/ 1163253 h 2733575"/>
              <a:gd name="connsiteX139" fmla="*/ 847504 w 2128754"/>
              <a:gd name="connsiteY139" fmla="*/ 1180156 h 2733575"/>
              <a:gd name="connsiteX140" fmla="*/ 759819 w 2128754"/>
              <a:gd name="connsiteY140" fmla="*/ 1202077 h 2733575"/>
              <a:gd name="connsiteX141" fmla="*/ 648891 w 2128754"/>
              <a:gd name="connsiteY141" fmla="*/ 1242487 h 2733575"/>
              <a:gd name="connsiteX142" fmla="*/ 538492 w 2128754"/>
              <a:gd name="connsiteY142" fmla="*/ 1287650 h 2733575"/>
              <a:gd name="connsiteX143" fmla="*/ 429413 w 2128754"/>
              <a:gd name="connsiteY143" fmla="*/ 1349981 h 2733575"/>
              <a:gd name="connsiteX144" fmla="*/ 387155 w 2128754"/>
              <a:gd name="connsiteY144" fmla="*/ 1467511 h 2733575"/>
              <a:gd name="connsiteX145" fmla="*/ 428884 w 2128754"/>
              <a:gd name="connsiteY145" fmla="*/ 1563649 h 2733575"/>
              <a:gd name="connsiteX146" fmla="*/ 659456 w 2128754"/>
              <a:gd name="connsiteY146" fmla="*/ 1879793 h 2733575"/>
              <a:gd name="connsiteX147" fmla="*/ 680321 w 2128754"/>
              <a:gd name="connsiteY147" fmla="*/ 1909373 h 2733575"/>
              <a:gd name="connsiteX148" fmla="*/ 721522 w 2128754"/>
              <a:gd name="connsiteY148" fmla="*/ 1998380 h 2733575"/>
              <a:gd name="connsiteX149" fmla="*/ 720994 w 2128754"/>
              <a:gd name="connsiteY149" fmla="*/ 2001021 h 2733575"/>
              <a:gd name="connsiteX150" fmla="*/ 717825 w 2128754"/>
              <a:gd name="connsiteY150" fmla="*/ 1998380 h 2733575"/>
              <a:gd name="connsiteX151" fmla="*/ 676359 w 2128754"/>
              <a:gd name="connsiteY151" fmla="*/ 1953745 h 2733575"/>
              <a:gd name="connsiteX152" fmla="*/ 666587 w 2128754"/>
              <a:gd name="connsiteY152" fmla="*/ 1952952 h 2733575"/>
              <a:gd name="connsiteX153" fmla="*/ 666058 w 2128754"/>
              <a:gd name="connsiteY153" fmla="*/ 1962724 h 2733575"/>
              <a:gd name="connsiteX154" fmla="*/ 673982 w 2128754"/>
              <a:gd name="connsiteY154" fmla="*/ 1971176 h 2733575"/>
              <a:gd name="connsiteX155" fmla="*/ 682962 w 2128754"/>
              <a:gd name="connsiteY155" fmla="*/ 1978571 h 2733575"/>
              <a:gd name="connsiteX156" fmla="*/ 707788 w 2128754"/>
              <a:gd name="connsiteY156" fmla="*/ 2020829 h 2733575"/>
              <a:gd name="connsiteX157" fmla="*/ 702770 w 2128754"/>
              <a:gd name="connsiteY157" fmla="*/ 2048297 h 2733575"/>
              <a:gd name="connsiteX158" fmla="*/ 671869 w 2128754"/>
              <a:gd name="connsiteY158" fmla="*/ 2054372 h 2733575"/>
              <a:gd name="connsiteX159" fmla="*/ 614556 w 2128754"/>
              <a:gd name="connsiteY159" fmla="*/ 2038789 h 2733575"/>
              <a:gd name="connsiteX160" fmla="*/ 604520 w 2128754"/>
              <a:gd name="connsiteY160" fmla="*/ 2041958 h 2733575"/>
              <a:gd name="connsiteX161" fmla="*/ 611387 w 2128754"/>
              <a:gd name="connsiteY161" fmla="*/ 2051731 h 2733575"/>
              <a:gd name="connsiteX162" fmla="*/ 690621 w 2128754"/>
              <a:gd name="connsiteY162" fmla="*/ 2074708 h 2733575"/>
              <a:gd name="connsiteX163" fmla="*/ 677415 w 2128754"/>
              <a:gd name="connsiteY163" fmla="*/ 2096630 h 2733575"/>
              <a:gd name="connsiteX164" fmla="*/ 669492 w 2128754"/>
              <a:gd name="connsiteY164" fmla="*/ 2117231 h 2733575"/>
              <a:gd name="connsiteX165" fmla="*/ 635157 w 2128754"/>
              <a:gd name="connsiteY165" fmla="*/ 2169261 h 2733575"/>
              <a:gd name="connsiteX166" fmla="*/ 552754 w 2128754"/>
              <a:gd name="connsiteY166" fmla="*/ 2205709 h 2733575"/>
              <a:gd name="connsiteX167" fmla="*/ 533738 w 2128754"/>
              <a:gd name="connsiteY167" fmla="*/ 2242157 h 2733575"/>
              <a:gd name="connsiteX168" fmla="*/ 563846 w 2128754"/>
              <a:gd name="connsiteY168" fmla="*/ 2267511 h 2733575"/>
              <a:gd name="connsiteX169" fmla="*/ 710429 w 2128754"/>
              <a:gd name="connsiteY169" fmla="*/ 2254042 h 2733575"/>
              <a:gd name="connsiteX170" fmla="*/ 773553 w 2128754"/>
              <a:gd name="connsiteY170" fmla="*/ 2231856 h 2733575"/>
              <a:gd name="connsiteX171" fmla="*/ 921984 w 2128754"/>
              <a:gd name="connsiteY171" fmla="*/ 2178769 h 2733575"/>
              <a:gd name="connsiteX172" fmla="*/ 972430 w 2128754"/>
              <a:gd name="connsiteY172" fmla="*/ 2151566 h 2733575"/>
              <a:gd name="connsiteX173" fmla="*/ 989333 w 2128754"/>
              <a:gd name="connsiteY173" fmla="*/ 2134398 h 2733575"/>
              <a:gd name="connsiteX174" fmla="*/ 987749 w 2128754"/>
              <a:gd name="connsiteY174" fmla="*/ 2115382 h 2733575"/>
              <a:gd name="connsiteX175" fmla="*/ 952093 w 2128754"/>
              <a:gd name="connsiteY175" fmla="*/ 2063616 h 2733575"/>
              <a:gd name="connsiteX176" fmla="*/ 923041 w 2128754"/>
              <a:gd name="connsiteY176" fmla="*/ 2023735 h 2733575"/>
              <a:gd name="connsiteX177" fmla="*/ 889763 w 2128754"/>
              <a:gd name="connsiteY177" fmla="*/ 1990984 h 2733575"/>
              <a:gd name="connsiteX178" fmla="*/ 858861 w 2128754"/>
              <a:gd name="connsiteY178" fmla="*/ 1947142 h 2733575"/>
              <a:gd name="connsiteX179" fmla="*/ 821093 w 2128754"/>
              <a:gd name="connsiteY179" fmla="*/ 1882170 h 2733575"/>
              <a:gd name="connsiteX180" fmla="*/ 759555 w 2128754"/>
              <a:gd name="connsiteY180" fmla="*/ 1770186 h 2733575"/>
              <a:gd name="connsiteX181" fmla="*/ 725748 w 2128754"/>
              <a:gd name="connsiteY181" fmla="*/ 1675105 h 2733575"/>
              <a:gd name="connsiteX182" fmla="*/ 709109 w 2128754"/>
              <a:gd name="connsiteY182" fmla="*/ 1620961 h 2733575"/>
              <a:gd name="connsiteX183" fmla="*/ 643609 w 2128754"/>
              <a:gd name="connsiteY183" fmla="*/ 1517165 h 2733575"/>
              <a:gd name="connsiteX184" fmla="*/ 635949 w 2128754"/>
              <a:gd name="connsiteY184" fmla="*/ 1507128 h 2733575"/>
              <a:gd name="connsiteX185" fmla="*/ 792041 w 2128754"/>
              <a:gd name="connsiteY185" fmla="*/ 1524560 h 2733575"/>
              <a:gd name="connsiteX186" fmla="*/ 990654 w 2128754"/>
              <a:gd name="connsiteY186" fmla="*/ 1507393 h 2733575"/>
              <a:gd name="connsiteX187" fmla="*/ 1002275 w 2128754"/>
              <a:gd name="connsiteY187" fmla="*/ 1512939 h 2733575"/>
              <a:gd name="connsiteX188" fmla="*/ 1039779 w 2128754"/>
              <a:gd name="connsiteY188" fmla="*/ 1572893 h 2733575"/>
              <a:gd name="connsiteX189" fmla="*/ 1190852 w 2128754"/>
              <a:gd name="connsiteY189" fmla="*/ 1758036 h 2733575"/>
              <a:gd name="connsiteX190" fmla="*/ 1274840 w 2128754"/>
              <a:gd name="connsiteY190" fmla="*/ 1858664 h 2733575"/>
              <a:gd name="connsiteX191" fmla="*/ 1320268 w 2128754"/>
              <a:gd name="connsiteY191" fmla="*/ 1932087 h 2733575"/>
              <a:gd name="connsiteX192" fmla="*/ 1398709 w 2128754"/>
              <a:gd name="connsiteY192" fmla="*/ 1997323 h 2733575"/>
              <a:gd name="connsiteX193" fmla="*/ 1443873 w 2128754"/>
              <a:gd name="connsiteY193" fmla="*/ 2022678 h 2733575"/>
              <a:gd name="connsiteX194" fmla="*/ 1702440 w 2128754"/>
              <a:gd name="connsiteY194" fmla="*/ 2235554 h 2733575"/>
              <a:gd name="connsiteX195" fmla="*/ 1842156 w 2128754"/>
              <a:gd name="connsiteY195" fmla="*/ 2380024 h 2733575"/>
              <a:gd name="connsiteX196" fmla="*/ 1847438 w 2128754"/>
              <a:gd name="connsiteY196" fmla="*/ 2389004 h 2733575"/>
              <a:gd name="connsiteX197" fmla="*/ 1845589 w 2128754"/>
              <a:gd name="connsiteY197" fmla="*/ 2389796 h 2733575"/>
              <a:gd name="connsiteX198" fmla="*/ 1818914 w 2128754"/>
              <a:gd name="connsiteY198" fmla="*/ 2401681 h 2733575"/>
              <a:gd name="connsiteX199" fmla="*/ 1828950 w 2128754"/>
              <a:gd name="connsiteY199" fmla="*/ 2426244 h 2733575"/>
              <a:gd name="connsiteX200" fmla="*/ 1847702 w 2128754"/>
              <a:gd name="connsiteY200" fmla="*/ 2447637 h 2733575"/>
              <a:gd name="connsiteX201" fmla="*/ 1852192 w 2128754"/>
              <a:gd name="connsiteY201" fmla="*/ 2453447 h 2733575"/>
              <a:gd name="connsiteX202" fmla="*/ 1872001 w 2128754"/>
              <a:gd name="connsiteY202" fmla="*/ 2491480 h 2733575"/>
              <a:gd name="connsiteX203" fmla="*/ 1882301 w 2128754"/>
              <a:gd name="connsiteY203" fmla="*/ 2536907 h 2733575"/>
              <a:gd name="connsiteX204" fmla="*/ 1910825 w 2128754"/>
              <a:gd name="connsiteY204" fmla="*/ 2545887 h 2733575"/>
              <a:gd name="connsiteX205" fmla="*/ 1916372 w 2128754"/>
              <a:gd name="connsiteY205" fmla="*/ 2544831 h 2733575"/>
              <a:gd name="connsiteX206" fmla="*/ 1922711 w 2128754"/>
              <a:gd name="connsiteY206" fmla="*/ 2571770 h 2733575"/>
              <a:gd name="connsiteX207" fmla="*/ 1931690 w 2128754"/>
              <a:gd name="connsiteY207" fmla="*/ 2609802 h 2733575"/>
              <a:gd name="connsiteX208" fmla="*/ 1919277 w 2128754"/>
              <a:gd name="connsiteY208" fmla="*/ 2660248 h 2733575"/>
              <a:gd name="connsiteX209" fmla="*/ 1909241 w 2128754"/>
              <a:gd name="connsiteY209" fmla="*/ 2693791 h 2733575"/>
              <a:gd name="connsiteX210" fmla="*/ 1925616 w 2128754"/>
              <a:gd name="connsiteY210" fmla="*/ 2734464 h 2733575"/>
              <a:gd name="connsiteX211" fmla="*/ 1949914 w 2128754"/>
              <a:gd name="connsiteY211" fmla="*/ 2734464 h 2733575"/>
              <a:gd name="connsiteX212" fmla="*/ 1965761 w 2128754"/>
              <a:gd name="connsiteY212" fmla="*/ 2728654 h 2733575"/>
              <a:gd name="connsiteX213" fmla="*/ 2012773 w 2128754"/>
              <a:gd name="connsiteY213" fmla="*/ 2682698 h 2733575"/>
              <a:gd name="connsiteX214" fmla="*/ 2044467 w 2128754"/>
              <a:gd name="connsiteY214" fmla="*/ 2620103 h 2733575"/>
              <a:gd name="connsiteX215" fmla="*/ 2072199 w 2128754"/>
              <a:gd name="connsiteY215" fmla="*/ 2538492 h 2733575"/>
              <a:gd name="connsiteX216" fmla="*/ 2104685 w 2128754"/>
              <a:gd name="connsiteY216" fmla="*/ 2409604 h 2733575"/>
              <a:gd name="connsiteX217" fmla="*/ 2128455 w 2128754"/>
              <a:gd name="connsiteY217" fmla="*/ 2306600 h 2733575"/>
              <a:gd name="connsiteX218" fmla="*/ 2029941 w 2128754"/>
              <a:gd name="connsiteY218" fmla="*/ 2268832 h 2733575"/>
              <a:gd name="connsiteX219" fmla="*/ 65200 w 2128754"/>
              <a:gd name="connsiteY219" fmla="*/ 483689 h 2733575"/>
              <a:gd name="connsiteX220" fmla="*/ 67841 w 2128754"/>
              <a:gd name="connsiteY220" fmla="*/ 488179 h 2733575"/>
              <a:gd name="connsiteX221" fmla="*/ 65200 w 2128754"/>
              <a:gd name="connsiteY221" fmla="*/ 483689 h 2733575"/>
              <a:gd name="connsiteX222" fmla="*/ 1847966 w 2128754"/>
              <a:gd name="connsiteY222" fmla="*/ 2414094 h 2733575"/>
              <a:gd name="connsiteX223" fmla="*/ 1835817 w 2128754"/>
              <a:gd name="connsiteY223" fmla="*/ 2408284 h 2733575"/>
              <a:gd name="connsiteX224" fmla="*/ 1837666 w 2128754"/>
              <a:gd name="connsiteY224" fmla="*/ 2406435 h 2733575"/>
              <a:gd name="connsiteX225" fmla="*/ 1849815 w 2128754"/>
              <a:gd name="connsiteY225" fmla="*/ 2413566 h 2733575"/>
              <a:gd name="connsiteX226" fmla="*/ 1847966 w 2128754"/>
              <a:gd name="connsiteY226" fmla="*/ 2414094 h 2733575"/>
              <a:gd name="connsiteX227" fmla="*/ 1891017 w 2128754"/>
              <a:gd name="connsiteY227" fmla="*/ 2500724 h 2733575"/>
              <a:gd name="connsiteX228" fmla="*/ 1901846 w 2128754"/>
              <a:gd name="connsiteY228" fmla="*/ 2530833 h 2733575"/>
              <a:gd name="connsiteX229" fmla="*/ 1891017 w 2128754"/>
              <a:gd name="connsiteY229" fmla="*/ 2500724 h 273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</a:cxnLst>
            <a:rect l="l" t="t" r="r" b="b"/>
            <a:pathLst>
              <a:path w="2128754" h="2733575">
                <a:moveTo>
                  <a:pt x="2029941" y="2268832"/>
                </a:moveTo>
                <a:cubicBezTo>
                  <a:pt x="2003529" y="2269889"/>
                  <a:pt x="1980816" y="2268040"/>
                  <a:pt x="1955197" y="2263814"/>
                </a:cubicBezTo>
                <a:cubicBezTo>
                  <a:pt x="1946481" y="2262229"/>
                  <a:pt x="1939878" y="2258532"/>
                  <a:pt x="1933803" y="2252457"/>
                </a:cubicBezTo>
                <a:cubicBezTo>
                  <a:pt x="1907920" y="2226310"/>
                  <a:pt x="1881509" y="2200427"/>
                  <a:pt x="1854833" y="2174808"/>
                </a:cubicBezTo>
                <a:cubicBezTo>
                  <a:pt x="1832120" y="2153150"/>
                  <a:pt x="1812311" y="2129116"/>
                  <a:pt x="1794351" y="2103233"/>
                </a:cubicBezTo>
                <a:cubicBezTo>
                  <a:pt x="1765299" y="2060975"/>
                  <a:pt x="1734398" y="2020037"/>
                  <a:pt x="1701383" y="1980948"/>
                </a:cubicBezTo>
                <a:cubicBezTo>
                  <a:pt x="1658597" y="1930503"/>
                  <a:pt x="1608151" y="1889301"/>
                  <a:pt x="1548990" y="1859192"/>
                </a:cubicBezTo>
                <a:cubicBezTo>
                  <a:pt x="1535520" y="1852325"/>
                  <a:pt x="1526540" y="1843081"/>
                  <a:pt x="1519937" y="1828555"/>
                </a:cubicBezTo>
                <a:cubicBezTo>
                  <a:pt x="1464474" y="1705742"/>
                  <a:pt x="1396860" y="1589268"/>
                  <a:pt x="1328983" y="1473058"/>
                </a:cubicBezTo>
                <a:cubicBezTo>
                  <a:pt x="1324758" y="1465927"/>
                  <a:pt x="1323965" y="1459852"/>
                  <a:pt x="1325550" y="1451929"/>
                </a:cubicBezTo>
                <a:cubicBezTo>
                  <a:pt x="1335322" y="1406501"/>
                  <a:pt x="1344830" y="1360810"/>
                  <a:pt x="1346943" y="1314062"/>
                </a:cubicBezTo>
                <a:cubicBezTo>
                  <a:pt x="1348792" y="1274180"/>
                  <a:pt x="1341397" y="1236412"/>
                  <a:pt x="1322116" y="1201021"/>
                </a:cubicBezTo>
                <a:cubicBezTo>
                  <a:pt x="1304949" y="1169591"/>
                  <a:pt x="1283556" y="1141331"/>
                  <a:pt x="1262955" y="1112543"/>
                </a:cubicBezTo>
                <a:cubicBezTo>
                  <a:pt x="1240505" y="1081378"/>
                  <a:pt x="1218320" y="1049948"/>
                  <a:pt x="1203001" y="1014293"/>
                </a:cubicBezTo>
                <a:cubicBezTo>
                  <a:pt x="1165233" y="925286"/>
                  <a:pt x="1146745" y="831526"/>
                  <a:pt x="1137765" y="736181"/>
                </a:cubicBezTo>
                <a:cubicBezTo>
                  <a:pt x="1129578" y="649816"/>
                  <a:pt x="1136709" y="562659"/>
                  <a:pt x="1138558" y="476029"/>
                </a:cubicBezTo>
                <a:cubicBezTo>
                  <a:pt x="1138558" y="471011"/>
                  <a:pt x="1140406" y="468898"/>
                  <a:pt x="1145160" y="468370"/>
                </a:cubicBezTo>
                <a:cubicBezTo>
                  <a:pt x="1183457" y="465729"/>
                  <a:pt x="1220961" y="455957"/>
                  <a:pt x="1258729" y="450410"/>
                </a:cubicBezTo>
                <a:cubicBezTo>
                  <a:pt x="1294649" y="445392"/>
                  <a:pt x="1330568" y="440902"/>
                  <a:pt x="1363054" y="422678"/>
                </a:cubicBezTo>
                <a:cubicBezTo>
                  <a:pt x="1368336" y="419773"/>
                  <a:pt x="1373883" y="419509"/>
                  <a:pt x="1379693" y="419773"/>
                </a:cubicBezTo>
                <a:cubicBezTo>
                  <a:pt x="1411651" y="420830"/>
                  <a:pt x="1442552" y="425584"/>
                  <a:pt x="1471869" y="439053"/>
                </a:cubicBezTo>
                <a:cubicBezTo>
                  <a:pt x="1508052" y="455693"/>
                  <a:pt x="1546613" y="463880"/>
                  <a:pt x="1586494" y="465729"/>
                </a:cubicBezTo>
                <a:cubicBezTo>
                  <a:pt x="1648297" y="468634"/>
                  <a:pt x="1708250" y="476557"/>
                  <a:pt x="1761601" y="511685"/>
                </a:cubicBezTo>
                <a:cubicBezTo>
                  <a:pt x="1769789" y="516967"/>
                  <a:pt x="1775863" y="522249"/>
                  <a:pt x="1779297" y="531757"/>
                </a:cubicBezTo>
                <a:cubicBezTo>
                  <a:pt x="1789069" y="559225"/>
                  <a:pt x="1806765" y="580618"/>
                  <a:pt x="1832384" y="594880"/>
                </a:cubicBezTo>
                <a:cubicBezTo>
                  <a:pt x="1843741" y="601219"/>
                  <a:pt x="1853777" y="608878"/>
                  <a:pt x="1861964" y="618915"/>
                </a:cubicBezTo>
                <a:cubicBezTo>
                  <a:pt x="1866190" y="624197"/>
                  <a:pt x="1870680" y="629215"/>
                  <a:pt x="1876755" y="632649"/>
                </a:cubicBezTo>
                <a:cubicBezTo>
                  <a:pt x="1889696" y="639780"/>
                  <a:pt x="1900261" y="634497"/>
                  <a:pt x="1901582" y="619971"/>
                </a:cubicBezTo>
                <a:cubicBezTo>
                  <a:pt x="1903430" y="602276"/>
                  <a:pt x="1888904" y="583788"/>
                  <a:pt x="1874906" y="572167"/>
                </a:cubicBezTo>
                <a:cubicBezTo>
                  <a:pt x="1880716" y="570846"/>
                  <a:pt x="1890224" y="579562"/>
                  <a:pt x="1893130" y="582203"/>
                </a:cubicBezTo>
                <a:cubicBezTo>
                  <a:pt x="1904487" y="592503"/>
                  <a:pt x="1913995" y="604653"/>
                  <a:pt x="1923767" y="616274"/>
                </a:cubicBezTo>
                <a:cubicBezTo>
                  <a:pt x="1927729" y="620764"/>
                  <a:pt x="1931690" y="625253"/>
                  <a:pt x="1936973" y="628423"/>
                </a:cubicBezTo>
                <a:cubicBezTo>
                  <a:pt x="1942519" y="631856"/>
                  <a:pt x="1947273" y="629479"/>
                  <a:pt x="1951235" y="625518"/>
                </a:cubicBezTo>
                <a:cubicBezTo>
                  <a:pt x="1955197" y="621556"/>
                  <a:pt x="1957838" y="617330"/>
                  <a:pt x="1954932" y="611255"/>
                </a:cubicBezTo>
                <a:cubicBezTo>
                  <a:pt x="1946217" y="593824"/>
                  <a:pt x="1925352" y="556584"/>
                  <a:pt x="1909769" y="543114"/>
                </a:cubicBezTo>
                <a:cubicBezTo>
                  <a:pt x="1909769" y="543114"/>
                  <a:pt x="1951499" y="578241"/>
                  <a:pt x="1964176" y="588013"/>
                </a:cubicBezTo>
                <a:cubicBezTo>
                  <a:pt x="1968402" y="591447"/>
                  <a:pt x="1972628" y="594616"/>
                  <a:pt x="1977910" y="596201"/>
                </a:cubicBezTo>
                <a:cubicBezTo>
                  <a:pt x="1989267" y="599899"/>
                  <a:pt x="1995870" y="595409"/>
                  <a:pt x="1996662" y="583259"/>
                </a:cubicBezTo>
                <a:cubicBezTo>
                  <a:pt x="1997455" y="572695"/>
                  <a:pt x="1992172" y="565036"/>
                  <a:pt x="1985041" y="557904"/>
                </a:cubicBezTo>
                <a:cubicBezTo>
                  <a:pt x="1979231" y="552358"/>
                  <a:pt x="1961799" y="535719"/>
                  <a:pt x="1955989" y="529644"/>
                </a:cubicBezTo>
                <a:cubicBezTo>
                  <a:pt x="1961271" y="528852"/>
                  <a:pt x="1975533" y="543378"/>
                  <a:pt x="1979231" y="544435"/>
                </a:cubicBezTo>
                <a:cubicBezTo>
                  <a:pt x="1986626" y="546548"/>
                  <a:pt x="1996134" y="541794"/>
                  <a:pt x="1995342" y="535983"/>
                </a:cubicBezTo>
                <a:cubicBezTo>
                  <a:pt x="1993757" y="522249"/>
                  <a:pt x="1985834" y="513005"/>
                  <a:pt x="1976061" y="501384"/>
                </a:cubicBezTo>
                <a:cubicBezTo>
                  <a:pt x="1959158" y="481840"/>
                  <a:pt x="1939085" y="469426"/>
                  <a:pt x="1924295" y="463088"/>
                </a:cubicBezTo>
                <a:cubicBezTo>
                  <a:pt x="1893130" y="449882"/>
                  <a:pt x="1873057" y="429281"/>
                  <a:pt x="1840571" y="420301"/>
                </a:cubicBezTo>
                <a:cubicBezTo>
                  <a:pt x="1833704" y="418453"/>
                  <a:pt x="1827894" y="414491"/>
                  <a:pt x="1821819" y="410793"/>
                </a:cubicBezTo>
                <a:cubicBezTo>
                  <a:pt x="1811255" y="404455"/>
                  <a:pt x="1800954" y="396267"/>
                  <a:pt x="1787748" y="397323"/>
                </a:cubicBezTo>
                <a:cubicBezTo>
                  <a:pt x="1776128" y="398116"/>
                  <a:pt x="1765035" y="396003"/>
                  <a:pt x="1754470" y="391777"/>
                </a:cubicBezTo>
                <a:cubicBezTo>
                  <a:pt x="1733605" y="383590"/>
                  <a:pt x="1712476" y="376194"/>
                  <a:pt x="1692404" y="366158"/>
                </a:cubicBezTo>
                <a:cubicBezTo>
                  <a:pt x="1661766" y="350839"/>
                  <a:pt x="1629016" y="341595"/>
                  <a:pt x="1596530" y="330767"/>
                </a:cubicBezTo>
                <a:cubicBezTo>
                  <a:pt x="1570383" y="322051"/>
                  <a:pt x="1543972" y="313335"/>
                  <a:pt x="1518089" y="303299"/>
                </a:cubicBezTo>
                <a:cubicBezTo>
                  <a:pt x="1486395" y="290886"/>
                  <a:pt x="1452853" y="283226"/>
                  <a:pt x="1419046" y="285075"/>
                </a:cubicBezTo>
                <a:cubicBezTo>
                  <a:pt x="1380485" y="287188"/>
                  <a:pt x="1342717" y="285868"/>
                  <a:pt x="1305741" y="275831"/>
                </a:cubicBezTo>
                <a:cubicBezTo>
                  <a:pt x="1258201" y="263154"/>
                  <a:pt x="1210660" y="259456"/>
                  <a:pt x="1162064" y="266851"/>
                </a:cubicBezTo>
                <a:cubicBezTo>
                  <a:pt x="1147009" y="269228"/>
                  <a:pt x="1132219" y="268172"/>
                  <a:pt x="1117693" y="264210"/>
                </a:cubicBezTo>
                <a:cubicBezTo>
                  <a:pt x="1102110" y="259984"/>
                  <a:pt x="1086527" y="256815"/>
                  <a:pt x="1070680" y="255230"/>
                </a:cubicBezTo>
                <a:cubicBezTo>
                  <a:pt x="1030007" y="251269"/>
                  <a:pt x="989862" y="250212"/>
                  <a:pt x="952357" y="272134"/>
                </a:cubicBezTo>
                <a:cubicBezTo>
                  <a:pt x="938624" y="280057"/>
                  <a:pt x="922777" y="284283"/>
                  <a:pt x="906930" y="287452"/>
                </a:cubicBezTo>
                <a:cubicBezTo>
                  <a:pt x="894781" y="289829"/>
                  <a:pt x="882103" y="295111"/>
                  <a:pt x="870218" y="291414"/>
                </a:cubicBezTo>
                <a:cubicBezTo>
                  <a:pt x="858333" y="287980"/>
                  <a:pt x="847240" y="287980"/>
                  <a:pt x="835883" y="291414"/>
                </a:cubicBezTo>
                <a:cubicBezTo>
                  <a:pt x="831129" y="292999"/>
                  <a:pt x="827696" y="292470"/>
                  <a:pt x="824791" y="288245"/>
                </a:cubicBezTo>
                <a:cubicBezTo>
                  <a:pt x="816603" y="275567"/>
                  <a:pt x="809736" y="262626"/>
                  <a:pt x="811585" y="246515"/>
                </a:cubicBezTo>
                <a:cubicBezTo>
                  <a:pt x="812377" y="240704"/>
                  <a:pt x="811849" y="234365"/>
                  <a:pt x="810528" y="228555"/>
                </a:cubicBezTo>
                <a:cubicBezTo>
                  <a:pt x="807095" y="210595"/>
                  <a:pt x="811849" y="194484"/>
                  <a:pt x="813434" y="176525"/>
                </a:cubicBezTo>
                <a:cubicBezTo>
                  <a:pt x="817924" y="117627"/>
                  <a:pt x="792833" y="85934"/>
                  <a:pt x="769327" y="48958"/>
                </a:cubicBezTo>
                <a:cubicBezTo>
                  <a:pt x="754272" y="25187"/>
                  <a:pt x="727597" y="13038"/>
                  <a:pt x="699865" y="5643"/>
                </a:cubicBezTo>
                <a:cubicBezTo>
                  <a:pt x="652060" y="-7298"/>
                  <a:pt x="606897" y="3266"/>
                  <a:pt x="564639" y="24659"/>
                </a:cubicBezTo>
                <a:cubicBezTo>
                  <a:pt x="536379" y="39714"/>
                  <a:pt x="509703" y="59786"/>
                  <a:pt x="493592" y="90688"/>
                </a:cubicBezTo>
                <a:cubicBezTo>
                  <a:pt x="486461" y="104422"/>
                  <a:pt x="478538" y="126079"/>
                  <a:pt x="485405" y="139813"/>
                </a:cubicBezTo>
                <a:cubicBezTo>
                  <a:pt x="490687" y="150377"/>
                  <a:pt x="495705" y="153283"/>
                  <a:pt x="494121" y="164904"/>
                </a:cubicBezTo>
                <a:cubicBezTo>
                  <a:pt x="492800" y="174148"/>
                  <a:pt x="492536" y="183656"/>
                  <a:pt x="493064" y="192900"/>
                </a:cubicBezTo>
                <a:cubicBezTo>
                  <a:pt x="494121" y="206633"/>
                  <a:pt x="490951" y="223273"/>
                  <a:pt x="499139" y="235422"/>
                </a:cubicBezTo>
                <a:cubicBezTo>
                  <a:pt x="510231" y="251797"/>
                  <a:pt x="511552" y="267115"/>
                  <a:pt x="503629" y="284811"/>
                </a:cubicBezTo>
                <a:cubicBezTo>
                  <a:pt x="500459" y="291414"/>
                  <a:pt x="492272" y="304355"/>
                  <a:pt x="506270" y="312279"/>
                </a:cubicBezTo>
                <a:cubicBezTo>
                  <a:pt x="515778" y="317561"/>
                  <a:pt x="522117" y="319938"/>
                  <a:pt x="530040" y="326541"/>
                </a:cubicBezTo>
                <a:cubicBezTo>
                  <a:pt x="536907" y="332087"/>
                  <a:pt x="534266" y="333936"/>
                  <a:pt x="536115" y="341595"/>
                </a:cubicBezTo>
                <a:cubicBezTo>
                  <a:pt x="536907" y="345557"/>
                  <a:pt x="558300" y="336841"/>
                  <a:pt x="559092" y="340803"/>
                </a:cubicBezTo>
                <a:cubicBezTo>
                  <a:pt x="559885" y="346085"/>
                  <a:pt x="536379" y="349783"/>
                  <a:pt x="540605" y="356650"/>
                </a:cubicBezTo>
                <a:cubicBezTo>
                  <a:pt x="553018" y="376458"/>
                  <a:pt x="546679" y="385967"/>
                  <a:pt x="547471" y="392305"/>
                </a:cubicBezTo>
                <a:cubicBezTo>
                  <a:pt x="549584" y="410529"/>
                  <a:pt x="560413" y="418981"/>
                  <a:pt x="578637" y="418453"/>
                </a:cubicBezTo>
                <a:cubicBezTo>
                  <a:pt x="586824" y="418188"/>
                  <a:pt x="594748" y="416076"/>
                  <a:pt x="602671" y="413434"/>
                </a:cubicBezTo>
                <a:cubicBezTo>
                  <a:pt x="616141" y="408944"/>
                  <a:pt x="629875" y="405775"/>
                  <a:pt x="644401" y="404983"/>
                </a:cubicBezTo>
                <a:cubicBezTo>
                  <a:pt x="657607" y="404190"/>
                  <a:pt x="666851" y="409473"/>
                  <a:pt x="673718" y="420301"/>
                </a:cubicBezTo>
                <a:cubicBezTo>
                  <a:pt x="682169" y="433771"/>
                  <a:pt x="687188" y="448297"/>
                  <a:pt x="689829" y="463880"/>
                </a:cubicBezTo>
                <a:cubicBezTo>
                  <a:pt x="691149" y="471803"/>
                  <a:pt x="689036" y="477086"/>
                  <a:pt x="682698" y="481312"/>
                </a:cubicBezTo>
                <a:cubicBezTo>
                  <a:pt x="677151" y="485009"/>
                  <a:pt x="671605" y="488971"/>
                  <a:pt x="665794" y="492140"/>
                </a:cubicBezTo>
                <a:cubicBezTo>
                  <a:pt x="601351" y="527531"/>
                  <a:pt x="560149" y="580618"/>
                  <a:pt x="544038" y="652457"/>
                </a:cubicBezTo>
                <a:cubicBezTo>
                  <a:pt x="538492" y="677812"/>
                  <a:pt x="530568" y="700790"/>
                  <a:pt x="509703" y="717693"/>
                </a:cubicBezTo>
                <a:cubicBezTo>
                  <a:pt x="503100" y="722975"/>
                  <a:pt x="500723" y="730106"/>
                  <a:pt x="502836" y="738822"/>
                </a:cubicBezTo>
                <a:cubicBezTo>
                  <a:pt x="503893" y="743576"/>
                  <a:pt x="502308" y="748066"/>
                  <a:pt x="499931" y="752028"/>
                </a:cubicBezTo>
                <a:cubicBezTo>
                  <a:pt x="489366" y="770252"/>
                  <a:pt x="478274" y="787947"/>
                  <a:pt x="468766" y="806699"/>
                </a:cubicBezTo>
                <a:cubicBezTo>
                  <a:pt x="463483" y="817000"/>
                  <a:pt x="457673" y="817528"/>
                  <a:pt x="448429" y="813831"/>
                </a:cubicBezTo>
                <a:cubicBezTo>
                  <a:pt x="418584" y="802210"/>
                  <a:pt x="388739" y="790853"/>
                  <a:pt x="358894" y="779760"/>
                </a:cubicBezTo>
                <a:cubicBezTo>
                  <a:pt x="346745" y="775270"/>
                  <a:pt x="335917" y="768667"/>
                  <a:pt x="326408" y="759951"/>
                </a:cubicBezTo>
                <a:cubicBezTo>
                  <a:pt x="297092" y="732483"/>
                  <a:pt x="269624" y="703167"/>
                  <a:pt x="243213" y="672794"/>
                </a:cubicBezTo>
                <a:cubicBezTo>
                  <a:pt x="237402" y="666191"/>
                  <a:pt x="235025" y="656947"/>
                  <a:pt x="237138" y="648231"/>
                </a:cubicBezTo>
                <a:cubicBezTo>
                  <a:pt x="242949" y="622612"/>
                  <a:pt x="248495" y="596993"/>
                  <a:pt x="246646" y="570318"/>
                </a:cubicBezTo>
                <a:cubicBezTo>
                  <a:pt x="245854" y="557376"/>
                  <a:pt x="249816" y="544171"/>
                  <a:pt x="259852" y="533606"/>
                </a:cubicBezTo>
                <a:cubicBezTo>
                  <a:pt x="263549" y="529644"/>
                  <a:pt x="267247" y="525419"/>
                  <a:pt x="264342" y="519344"/>
                </a:cubicBezTo>
                <a:cubicBezTo>
                  <a:pt x="261172" y="513005"/>
                  <a:pt x="255626" y="509572"/>
                  <a:pt x="248759" y="510100"/>
                </a:cubicBezTo>
                <a:cubicBezTo>
                  <a:pt x="227366" y="510892"/>
                  <a:pt x="209406" y="520664"/>
                  <a:pt x="204124" y="543906"/>
                </a:cubicBezTo>
                <a:cubicBezTo>
                  <a:pt x="203067" y="548925"/>
                  <a:pt x="202011" y="553679"/>
                  <a:pt x="200955" y="559225"/>
                </a:cubicBezTo>
                <a:cubicBezTo>
                  <a:pt x="184844" y="545755"/>
                  <a:pt x="177184" y="532021"/>
                  <a:pt x="165563" y="508251"/>
                </a:cubicBezTo>
                <a:cubicBezTo>
                  <a:pt x="154471" y="485801"/>
                  <a:pt x="143642" y="467842"/>
                  <a:pt x="130700" y="449882"/>
                </a:cubicBezTo>
                <a:cubicBezTo>
                  <a:pt x="125418" y="442487"/>
                  <a:pt x="114589" y="427696"/>
                  <a:pt x="105345" y="431394"/>
                </a:cubicBezTo>
                <a:cubicBezTo>
                  <a:pt x="95045" y="435356"/>
                  <a:pt x="92404" y="445920"/>
                  <a:pt x="94517" y="450410"/>
                </a:cubicBezTo>
                <a:cubicBezTo>
                  <a:pt x="94781" y="450938"/>
                  <a:pt x="110099" y="486330"/>
                  <a:pt x="113005" y="495045"/>
                </a:cubicBezTo>
                <a:cubicBezTo>
                  <a:pt x="109043" y="490556"/>
                  <a:pt x="84745" y="443015"/>
                  <a:pt x="80255" y="439053"/>
                </a:cubicBezTo>
                <a:cubicBezTo>
                  <a:pt x="73652" y="432715"/>
                  <a:pt x="65200" y="433507"/>
                  <a:pt x="58333" y="437205"/>
                </a:cubicBezTo>
                <a:cubicBezTo>
                  <a:pt x="51730" y="440638"/>
                  <a:pt x="51730" y="448826"/>
                  <a:pt x="53843" y="455428"/>
                </a:cubicBezTo>
                <a:cubicBezTo>
                  <a:pt x="55692" y="461767"/>
                  <a:pt x="58861" y="467842"/>
                  <a:pt x="61503" y="474180"/>
                </a:cubicBezTo>
                <a:cubicBezTo>
                  <a:pt x="62031" y="476822"/>
                  <a:pt x="79991" y="510892"/>
                  <a:pt x="81047" y="513269"/>
                </a:cubicBezTo>
                <a:cubicBezTo>
                  <a:pt x="79991" y="511421"/>
                  <a:pt x="58069" y="474709"/>
                  <a:pt x="57541" y="473916"/>
                </a:cubicBezTo>
                <a:cubicBezTo>
                  <a:pt x="53051" y="466785"/>
                  <a:pt x="47769" y="459654"/>
                  <a:pt x="37996" y="463352"/>
                </a:cubicBezTo>
                <a:cubicBezTo>
                  <a:pt x="27696" y="467314"/>
                  <a:pt x="30337" y="476822"/>
                  <a:pt x="31658" y="484745"/>
                </a:cubicBezTo>
                <a:cubicBezTo>
                  <a:pt x="34035" y="499799"/>
                  <a:pt x="41958" y="512477"/>
                  <a:pt x="49882" y="525154"/>
                </a:cubicBezTo>
                <a:cubicBezTo>
                  <a:pt x="58861" y="539681"/>
                  <a:pt x="67577" y="554207"/>
                  <a:pt x="76029" y="568997"/>
                </a:cubicBezTo>
                <a:cubicBezTo>
                  <a:pt x="78406" y="572959"/>
                  <a:pt x="80255" y="577977"/>
                  <a:pt x="76029" y="581939"/>
                </a:cubicBezTo>
                <a:cubicBezTo>
                  <a:pt x="71803" y="585901"/>
                  <a:pt x="67049" y="583259"/>
                  <a:pt x="63351" y="580618"/>
                </a:cubicBezTo>
                <a:cubicBezTo>
                  <a:pt x="57541" y="576657"/>
                  <a:pt x="32186" y="554735"/>
                  <a:pt x="25055" y="548396"/>
                </a:cubicBezTo>
                <a:cubicBezTo>
                  <a:pt x="18716" y="542850"/>
                  <a:pt x="11057" y="539945"/>
                  <a:pt x="3926" y="546548"/>
                </a:cubicBezTo>
                <a:cubicBezTo>
                  <a:pt x="-2941" y="552886"/>
                  <a:pt x="492" y="558697"/>
                  <a:pt x="4454" y="566092"/>
                </a:cubicBezTo>
                <a:cubicBezTo>
                  <a:pt x="6567" y="570054"/>
                  <a:pt x="67577" y="623141"/>
                  <a:pt x="71803" y="628951"/>
                </a:cubicBezTo>
                <a:cubicBezTo>
                  <a:pt x="83952" y="646118"/>
                  <a:pt x="95309" y="658268"/>
                  <a:pt x="106930" y="675699"/>
                </a:cubicBezTo>
                <a:cubicBezTo>
                  <a:pt x="113005" y="684679"/>
                  <a:pt x="119079" y="693395"/>
                  <a:pt x="127267" y="700262"/>
                </a:cubicBezTo>
                <a:cubicBezTo>
                  <a:pt x="158168" y="726673"/>
                  <a:pt x="181938" y="758631"/>
                  <a:pt x="203860" y="792701"/>
                </a:cubicBezTo>
                <a:cubicBezTo>
                  <a:pt x="244269" y="854768"/>
                  <a:pt x="294451" y="908383"/>
                  <a:pt x="347538" y="959621"/>
                </a:cubicBezTo>
                <a:cubicBezTo>
                  <a:pt x="371572" y="982599"/>
                  <a:pt x="398247" y="1001879"/>
                  <a:pt x="424659" y="1021688"/>
                </a:cubicBezTo>
                <a:cubicBezTo>
                  <a:pt x="450014" y="1040968"/>
                  <a:pt x="459522" y="1042289"/>
                  <a:pt x="484612" y="1023008"/>
                </a:cubicBezTo>
                <a:cubicBezTo>
                  <a:pt x="486725" y="1021424"/>
                  <a:pt x="488574" y="1020103"/>
                  <a:pt x="490423" y="1018518"/>
                </a:cubicBezTo>
                <a:cubicBezTo>
                  <a:pt x="509703" y="1002408"/>
                  <a:pt x="528984" y="986297"/>
                  <a:pt x="545887" y="967280"/>
                </a:cubicBezTo>
                <a:cubicBezTo>
                  <a:pt x="569921" y="940605"/>
                  <a:pt x="597917" y="917627"/>
                  <a:pt x="621687" y="890688"/>
                </a:cubicBezTo>
                <a:cubicBezTo>
                  <a:pt x="645986" y="863484"/>
                  <a:pt x="676887" y="842091"/>
                  <a:pt x="695903" y="810133"/>
                </a:cubicBezTo>
                <a:cubicBezTo>
                  <a:pt x="698809" y="805115"/>
                  <a:pt x="700921" y="808020"/>
                  <a:pt x="702506" y="811189"/>
                </a:cubicBezTo>
                <a:cubicBezTo>
                  <a:pt x="706732" y="819905"/>
                  <a:pt x="712278" y="827564"/>
                  <a:pt x="717825" y="835488"/>
                </a:cubicBezTo>
                <a:cubicBezTo>
                  <a:pt x="737369" y="863748"/>
                  <a:pt x="753216" y="894121"/>
                  <a:pt x="767214" y="925022"/>
                </a:cubicBezTo>
                <a:cubicBezTo>
                  <a:pt x="787815" y="969657"/>
                  <a:pt x="809208" y="1013764"/>
                  <a:pt x="835619" y="1055230"/>
                </a:cubicBezTo>
                <a:cubicBezTo>
                  <a:pt x="839053" y="1060777"/>
                  <a:pt x="843543" y="1070285"/>
                  <a:pt x="845391" y="1076623"/>
                </a:cubicBezTo>
                <a:cubicBezTo>
                  <a:pt x="853315" y="1104884"/>
                  <a:pt x="857012" y="1133936"/>
                  <a:pt x="859654" y="1163253"/>
                </a:cubicBezTo>
                <a:cubicBezTo>
                  <a:pt x="860446" y="1172497"/>
                  <a:pt x="856484" y="1176987"/>
                  <a:pt x="847504" y="1180156"/>
                </a:cubicBezTo>
                <a:cubicBezTo>
                  <a:pt x="818716" y="1189928"/>
                  <a:pt x="789135" y="1194946"/>
                  <a:pt x="759819" y="1202077"/>
                </a:cubicBezTo>
                <a:cubicBezTo>
                  <a:pt x="721522" y="1211586"/>
                  <a:pt x="685339" y="1227432"/>
                  <a:pt x="648891" y="1242487"/>
                </a:cubicBezTo>
                <a:cubicBezTo>
                  <a:pt x="612179" y="1257805"/>
                  <a:pt x="574675" y="1271275"/>
                  <a:pt x="538492" y="1287650"/>
                </a:cubicBezTo>
                <a:cubicBezTo>
                  <a:pt x="500195" y="1305082"/>
                  <a:pt x="462427" y="1323306"/>
                  <a:pt x="429413" y="1349981"/>
                </a:cubicBezTo>
                <a:cubicBezTo>
                  <a:pt x="391380" y="1380354"/>
                  <a:pt x="377118" y="1419443"/>
                  <a:pt x="387155" y="1467511"/>
                </a:cubicBezTo>
                <a:cubicBezTo>
                  <a:pt x="394550" y="1502639"/>
                  <a:pt x="409868" y="1534068"/>
                  <a:pt x="428884" y="1563649"/>
                </a:cubicBezTo>
                <a:cubicBezTo>
                  <a:pt x="499931" y="1673256"/>
                  <a:pt x="576788" y="1778637"/>
                  <a:pt x="659456" y="1879793"/>
                </a:cubicBezTo>
                <a:cubicBezTo>
                  <a:pt x="667115" y="1889037"/>
                  <a:pt x="674510" y="1898809"/>
                  <a:pt x="680321" y="1909373"/>
                </a:cubicBezTo>
                <a:cubicBezTo>
                  <a:pt x="695903" y="1938162"/>
                  <a:pt x="708581" y="1968271"/>
                  <a:pt x="721522" y="1998380"/>
                </a:cubicBezTo>
                <a:cubicBezTo>
                  <a:pt x="721786" y="1999172"/>
                  <a:pt x="721258" y="2000228"/>
                  <a:pt x="720994" y="2001021"/>
                </a:cubicBezTo>
                <a:cubicBezTo>
                  <a:pt x="718617" y="2001285"/>
                  <a:pt x="718353" y="1999700"/>
                  <a:pt x="717825" y="1998380"/>
                </a:cubicBezTo>
                <a:cubicBezTo>
                  <a:pt x="708317" y="1979364"/>
                  <a:pt x="694054" y="1965101"/>
                  <a:pt x="676359" y="1953745"/>
                </a:cubicBezTo>
                <a:cubicBezTo>
                  <a:pt x="672925" y="1951632"/>
                  <a:pt x="669756" y="1950575"/>
                  <a:pt x="666587" y="1952952"/>
                </a:cubicBezTo>
                <a:cubicBezTo>
                  <a:pt x="663153" y="1955593"/>
                  <a:pt x="664474" y="1959291"/>
                  <a:pt x="666058" y="1962724"/>
                </a:cubicBezTo>
                <a:cubicBezTo>
                  <a:pt x="667907" y="1966158"/>
                  <a:pt x="670284" y="1969327"/>
                  <a:pt x="673982" y="1971176"/>
                </a:cubicBezTo>
                <a:cubicBezTo>
                  <a:pt x="677679" y="1972761"/>
                  <a:pt x="680849" y="1975402"/>
                  <a:pt x="682962" y="1978571"/>
                </a:cubicBezTo>
                <a:cubicBezTo>
                  <a:pt x="691677" y="1992305"/>
                  <a:pt x="701450" y="2005511"/>
                  <a:pt x="707788" y="2020829"/>
                </a:cubicBezTo>
                <a:cubicBezTo>
                  <a:pt x="712278" y="2031394"/>
                  <a:pt x="710429" y="2041430"/>
                  <a:pt x="702770" y="2048297"/>
                </a:cubicBezTo>
                <a:cubicBezTo>
                  <a:pt x="692206" y="2057805"/>
                  <a:pt x="682962" y="2059390"/>
                  <a:pt x="671869" y="2054372"/>
                </a:cubicBezTo>
                <a:cubicBezTo>
                  <a:pt x="653645" y="2046184"/>
                  <a:pt x="634365" y="2041166"/>
                  <a:pt x="614556" y="2038789"/>
                </a:cubicBezTo>
                <a:cubicBezTo>
                  <a:pt x="610595" y="2038261"/>
                  <a:pt x="605048" y="2038261"/>
                  <a:pt x="604520" y="2041958"/>
                </a:cubicBezTo>
                <a:cubicBezTo>
                  <a:pt x="604256" y="2044599"/>
                  <a:pt x="605576" y="2050938"/>
                  <a:pt x="611387" y="2051731"/>
                </a:cubicBezTo>
                <a:cubicBezTo>
                  <a:pt x="638591" y="2055692"/>
                  <a:pt x="660776" y="2076029"/>
                  <a:pt x="690621" y="2074708"/>
                </a:cubicBezTo>
                <a:cubicBezTo>
                  <a:pt x="685867" y="2082632"/>
                  <a:pt x="681641" y="2089499"/>
                  <a:pt x="677415" y="2096630"/>
                </a:cubicBezTo>
                <a:cubicBezTo>
                  <a:pt x="673454" y="2102969"/>
                  <a:pt x="669756" y="2109836"/>
                  <a:pt x="669492" y="2117231"/>
                </a:cubicBezTo>
                <a:cubicBezTo>
                  <a:pt x="668435" y="2141529"/>
                  <a:pt x="653909" y="2157376"/>
                  <a:pt x="635157" y="2169261"/>
                </a:cubicBezTo>
                <a:cubicBezTo>
                  <a:pt x="609538" y="2185108"/>
                  <a:pt x="582863" y="2199634"/>
                  <a:pt x="552754" y="2205709"/>
                </a:cubicBezTo>
                <a:cubicBezTo>
                  <a:pt x="535322" y="2209406"/>
                  <a:pt x="527927" y="2224989"/>
                  <a:pt x="533738" y="2242157"/>
                </a:cubicBezTo>
                <a:cubicBezTo>
                  <a:pt x="538756" y="2256419"/>
                  <a:pt x="548792" y="2265134"/>
                  <a:pt x="563846" y="2267511"/>
                </a:cubicBezTo>
                <a:cubicBezTo>
                  <a:pt x="613764" y="2274643"/>
                  <a:pt x="662625" y="2274114"/>
                  <a:pt x="710429" y="2254042"/>
                </a:cubicBezTo>
                <a:cubicBezTo>
                  <a:pt x="730766" y="2245326"/>
                  <a:pt x="752159" y="2237667"/>
                  <a:pt x="773553" y="2231856"/>
                </a:cubicBezTo>
                <a:cubicBezTo>
                  <a:pt x="824262" y="2217594"/>
                  <a:pt x="871803" y="2194880"/>
                  <a:pt x="921984" y="2178769"/>
                </a:cubicBezTo>
                <a:cubicBezTo>
                  <a:pt x="940472" y="2172959"/>
                  <a:pt x="957111" y="2163715"/>
                  <a:pt x="972430" y="2151566"/>
                </a:cubicBezTo>
                <a:cubicBezTo>
                  <a:pt x="979033" y="2146283"/>
                  <a:pt x="984843" y="2141265"/>
                  <a:pt x="989333" y="2134398"/>
                </a:cubicBezTo>
                <a:cubicBezTo>
                  <a:pt x="994087" y="2127531"/>
                  <a:pt x="993295" y="2121721"/>
                  <a:pt x="987749" y="2115382"/>
                </a:cubicBezTo>
                <a:cubicBezTo>
                  <a:pt x="973751" y="2099535"/>
                  <a:pt x="962130" y="2082104"/>
                  <a:pt x="952093" y="2063616"/>
                </a:cubicBezTo>
                <a:cubicBezTo>
                  <a:pt x="944170" y="2049089"/>
                  <a:pt x="934662" y="2035356"/>
                  <a:pt x="923041" y="2023735"/>
                </a:cubicBezTo>
                <a:cubicBezTo>
                  <a:pt x="912212" y="2012642"/>
                  <a:pt x="903496" y="2000228"/>
                  <a:pt x="889763" y="1990984"/>
                </a:cubicBezTo>
                <a:cubicBezTo>
                  <a:pt x="874972" y="1981212"/>
                  <a:pt x="869426" y="1961668"/>
                  <a:pt x="858861" y="1947142"/>
                </a:cubicBezTo>
                <a:cubicBezTo>
                  <a:pt x="844071" y="1926805"/>
                  <a:pt x="833771" y="1903827"/>
                  <a:pt x="821093" y="1882170"/>
                </a:cubicBezTo>
                <a:cubicBezTo>
                  <a:pt x="799436" y="1845458"/>
                  <a:pt x="778571" y="1808218"/>
                  <a:pt x="759555" y="1770186"/>
                </a:cubicBezTo>
                <a:cubicBezTo>
                  <a:pt x="744236" y="1739548"/>
                  <a:pt x="729446" y="1709440"/>
                  <a:pt x="725748" y="1675105"/>
                </a:cubicBezTo>
                <a:cubicBezTo>
                  <a:pt x="723635" y="1656353"/>
                  <a:pt x="716504" y="1638393"/>
                  <a:pt x="709109" y="1620961"/>
                </a:cubicBezTo>
                <a:cubicBezTo>
                  <a:pt x="692734" y="1583193"/>
                  <a:pt x="670020" y="1548859"/>
                  <a:pt x="643609" y="1517165"/>
                </a:cubicBezTo>
                <a:cubicBezTo>
                  <a:pt x="641496" y="1514788"/>
                  <a:pt x="639647" y="1511883"/>
                  <a:pt x="635949" y="1507128"/>
                </a:cubicBezTo>
                <a:cubicBezTo>
                  <a:pt x="689036" y="1522711"/>
                  <a:pt x="740274" y="1525881"/>
                  <a:pt x="792041" y="1524560"/>
                </a:cubicBezTo>
                <a:cubicBezTo>
                  <a:pt x="858597" y="1522711"/>
                  <a:pt x="924626" y="1516372"/>
                  <a:pt x="990654" y="1507393"/>
                </a:cubicBezTo>
                <a:cubicBezTo>
                  <a:pt x="996464" y="1506600"/>
                  <a:pt x="999634" y="1507657"/>
                  <a:pt x="1002275" y="1512939"/>
                </a:cubicBezTo>
                <a:cubicBezTo>
                  <a:pt x="1012839" y="1534068"/>
                  <a:pt x="1026045" y="1553613"/>
                  <a:pt x="1039779" y="1572893"/>
                </a:cubicBezTo>
                <a:cubicBezTo>
                  <a:pt x="1086527" y="1637601"/>
                  <a:pt x="1139878" y="1696762"/>
                  <a:pt x="1190852" y="1758036"/>
                </a:cubicBezTo>
                <a:cubicBezTo>
                  <a:pt x="1218848" y="1791579"/>
                  <a:pt x="1249749" y="1823008"/>
                  <a:pt x="1274840" y="1858664"/>
                </a:cubicBezTo>
                <a:cubicBezTo>
                  <a:pt x="1291479" y="1882170"/>
                  <a:pt x="1305213" y="1907525"/>
                  <a:pt x="1320268" y="1932087"/>
                </a:cubicBezTo>
                <a:cubicBezTo>
                  <a:pt x="1339020" y="1962460"/>
                  <a:pt x="1362526" y="1987815"/>
                  <a:pt x="1398709" y="1997323"/>
                </a:cubicBezTo>
                <a:cubicBezTo>
                  <a:pt x="1416141" y="2001813"/>
                  <a:pt x="1430403" y="2011321"/>
                  <a:pt x="1443873" y="2022678"/>
                </a:cubicBezTo>
                <a:cubicBezTo>
                  <a:pt x="1528125" y="2096102"/>
                  <a:pt x="1614226" y="2167148"/>
                  <a:pt x="1702440" y="2235554"/>
                </a:cubicBezTo>
                <a:cubicBezTo>
                  <a:pt x="1756055" y="2277019"/>
                  <a:pt x="1802275" y="2325616"/>
                  <a:pt x="1842156" y="2380024"/>
                </a:cubicBezTo>
                <a:cubicBezTo>
                  <a:pt x="1844269" y="2382665"/>
                  <a:pt x="1847438" y="2385042"/>
                  <a:pt x="1847438" y="2389004"/>
                </a:cubicBezTo>
                <a:cubicBezTo>
                  <a:pt x="1846646" y="2389268"/>
                  <a:pt x="1846118" y="2390060"/>
                  <a:pt x="1845589" y="2389796"/>
                </a:cubicBezTo>
                <a:cubicBezTo>
                  <a:pt x="1833704" y="2387683"/>
                  <a:pt x="1822876" y="2392437"/>
                  <a:pt x="1818914" y="2401681"/>
                </a:cubicBezTo>
                <a:cubicBezTo>
                  <a:pt x="1815216" y="2409869"/>
                  <a:pt x="1818386" y="2418584"/>
                  <a:pt x="1828950" y="2426244"/>
                </a:cubicBezTo>
                <a:cubicBezTo>
                  <a:pt x="1836874" y="2432054"/>
                  <a:pt x="1843477" y="2438657"/>
                  <a:pt x="1847702" y="2447637"/>
                </a:cubicBezTo>
                <a:cubicBezTo>
                  <a:pt x="1848759" y="2449750"/>
                  <a:pt x="1850079" y="2452655"/>
                  <a:pt x="1852192" y="2453447"/>
                </a:cubicBezTo>
                <a:cubicBezTo>
                  <a:pt x="1869360" y="2460843"/>
                  <a:pt x="1870944" y="2475369"/>
                  <a:pt x="1872001" y="2491480"/>
                </a:cubicBezTo>
                <a:cubicBezTo>
                  <a:pt x="1873057" y="2507062"/>
                  <a:pt x="1874378" y="2522909"/>
                  <a:pt x="1882301" y="2536907"/>
                </a:cubicBezTo>
                <a:cubicBezTo>
                  <a:pt x="1889168" y="2549321"/>
                  <a:pt x="1898148" y="2551962"/>
                  <a:pt x="1910825" y="2545887"/>
                </a:cubicBezTo>
                <a:cubicBezTo>
                  <a:pt x="1912410" y="2545095"/>
                  <a:pt x="1913731" y="2544038"/>
                  <a:pt x="1916372" y="2544831"/>
                </a:cubicBezTo>
                <a:cubicBezTo>
                  <a:pt x="1915844" y="2554075"/>
                  <a:pt x="1916108" y="2564375"/>
                  <a:pt x="1922711" y="2571770"/>
                </a:cubicBezTo>
                <a:cubicBezTo>
                  <a:pt x="1932747" y="2583127"/>
                  <a:pt x="1933011" y="2596069"/>
                  <a:pt x="1931690" y="2609802"/>
                </a:cubicBezTo>
                <a:cubicBezTo>
                  <a:pt x="1930106" y="2627234"/>
                  <a:pt x="1927200" y="2644137"/>
                  <a:pt x="1919277" y="2660248"/>
                </a:cubicBezTo>
                <a:cubicBezTo>
                  <a:pt x="1913995" y="2670813"/>
                  <a:pt x="1911882" y="2682434"/>
                  <a:pt x="1909241" y="2693791"/>
                </a:cubicBezTo>
                <a:cubicBezTo>
                  <a:pt x="1905279" y="2711222"/>
                  <a:pt x="1910297" y="2724956"/>
                  <a:pt x="1925616" y="2734464"/>
                </a:cubicBezTo>
                <a:cubicBezTo>
                  <a:pt x="1934331" y="2734464"/>
                  <a:pt x="1941199" y="2734464"/>
                  <a:pt x="1949914" y="2734464"/>
                </a:cubicBezTo>
                <a:cubicBezTo>
                  <a:pt x="1954932" y="2731823"/>
                  <a:pt x="1961535" y="2732351"/>
                  <a:pt x="1965761" y="2728654"/>
                </a:cubicBezTo>
                <a:cubicBezTo>
                  <a:pt x="1981872" y="2713863"/>
                  <a:pt x="2000624" y="2701450"/>
                  <a:pt x="2012773" y="2682698"/>
                </a:cubicBezTo>
                <a:cubicBezTo>
                  <a:pt x="2025451" y="2662889"/>
                  <a:pt x="2036543" y="2642289"/>
                  <a:pt x="2044467" y="2620103"/>
                </a:cubicBezTo>
                <a:cubicBezTo>
                  <a:pt x="2053975" y="2593163"/>
                  <a:pt x="2065596" y="2566752"/>
                  <a:pt x="2072199" y="2538492"/>
                </a:cubicBezTo>
                <a:cubicBezTo>
                  <a:pt x="2082235" y="2495177"/>
                  <a:pt x="2093856" y="2452919"/>
                  <a:pt x="2104685" y="2409604"/>
                </a:cubicBezTo>
                <a:cubicBezTo>
                  <a:pt x="2114457" y="2369987"/>
                  <a:pt x="2137963" y="2331691"/>
                  <a:pt x="2128455" y="2306600"/>
                </a:cubicBezTo>
                <a:cubicBezTo>
                  <a:pt x="2118683" y="2279397"/>
                  <a:pt x="2076689" y="2267247"/>
                  <a:pt x="2029941" y="2268832"/>
                </a:cubicBezTo>
                <a:close/>
                <a:moveTo>
                  <a:pt x="65200" y="483689"/>
                </a:moveTo>
                <a:cubicBezTo>
                  <a:pt x="65993" y="485273"/>
                  <a:pt x="67049" y="486858"/>
                  <a:pt x="67841" y="488179"/>
                </a:cubicBezTo>
                <a:cubicBezTo>
                  <a:pt x="66785" y="487122"/>
                  <a:pt x="65993" y="485537"/>
                  <a:pt x="65200" y="483689"/>
                </a:cubicBezTo>
                <a:close/>
                <a:moveTo>
                  <a:pt x="1847966" y="2414094"/>
                </a:moveTo>
                <a:cubicBezTo>
                  <a:pt x="1843741" y="2412510"/>
                  <a:pt x="1838194" y="2413302"/>
                  <a:pt x="1835817" y="2408284"/>
                </a:cubicBezTo>
                <a:cubicBezTo>
                  <a:pt x="1835553" y="2408020"/>
                  <a:pt x="1836874" y="2406435"/>
                  <a:pt x="1837666" y="2406435"/>
                </a:cubicBezTo>
                <a:cubicBezTo>
                  <a:pt x="1842948" y="2406171"/>
                  <a:pt x="1846646" y="2409076"/>
                  <a:pt x="1849815" y="2413566"/>
                </a:cubicBezTo>
                <a:cubicBezTo>
                  <a:pt x="1848495" y="2413830"/>
                  <a:pt x="1848231" y="2414094"/>
                  <a:pt x="1847966" y="2414094"/>
                </a:cubicBezTo>
                <a:close/>
                <a:moveTo>
                  <a:pt x="1891017" y="2500724"/>
                </a:moveTo>
                <a:cubicBezTo>
                  <a:pt x="1897092" y="2508647"/>
                  <a:pt x="1901582" y="2517363"/>
                  <a:pt x="1901846" y="2530833"/>
                </a:cubicBezTo>
                <a:cubicBezTo>
                  <a:pt x="1892338" y="2520796"/>
                  <a:pt x="1892602" y="2510232"/>
                  <a:pt x="1891017" y="2500724"/>
                </a:cubicBezTo>
                <a:close/>
              </a:path>
            </a:pathLst>
          </a:custGeom>
          <a:solidFill>
            <a:schemeClr val="accent1"/>
          </a:solidFill>
          <a:ln w="263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46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511BA4D4-0183-4EA5-AA16-98828886F4E4}"/>
              </a:ext>
            </a:extLst>
          </p:cNvPr>
          <p:cNvSpPr>
            <a:spLocks/>
          </p:cNvSpPr>
          <p:nvPr/>
        </p:nvSpPr>
        <p:spPr bwMode="auto">
          <a:xfrm>
            <a:off x="2924836" y="4077188"/>
            <a:ext cx="2070244" cy="1894825"/>
          </a:xfrm>
          <a:custGeom>
            <a:avLst/>
            <a:gdLst>
              <a:gd name="connsiteX0" fmla="*/ 4416071 w 7194254"/>
              <a:gd name="connsiteY0" fmla="*/ 1477703 h 6584660"/>
              <a:gd name="connsiteX1" fmla="*/ 4390345 w 7194254"/>
              <a:gd name="connsiteY1" fmla="*/ 1503486 h 6584660"/>
              <a:gd name="connsiteX2" fmla="*/ 4371635 w 7194254"/>
              <a:gd name="connsiteY2" fmla="*/ 1529737 h 6584660"/>
              <a:gd name="connsiteX3" fmla="*/ 4352925 w 7194254"/>
              <a:gd name="connsiteY3" fmla="*/ 1653493 h 6584660"/>
              <a:gd name="connsiteX4" fmla="*/ 4364151 w 7194254"/>
              <a:gd name="connsiteY4" fmla="*/ 1690995 h 6584660"/>
              <a:gd name="connsiteX5" fmla="*/ 4397829 w 7194254"/>
              <a:gd name="connsiteY5" fmla="*/ 1724747 h 6584660"/>
              <a:gd name="connsiteX6" fmla="*/ 4438990 w 7194254"/>
              <a:gd name="connsiteY6" fmla="*/ 1717247 h 6584660"/>
              <a:gd name="connsiteX7" fmla="*/ 4562475 w 7194254"/>
              <a:gd name="connsiteY7" fmla="*/ 1687245 h 6584660"/>
              <a:gd name="connsiteX8" fmla="*/ 4656024 w 7194254"/>
              <a:gd name="connsiteY8" fmla="*/ 1653493 h 6584660"/>
              <a:gd name="connsiteX9" fmla="*/ 4659766 w 7194254"/>
              <a:gd name="connsiteY9" fmla="*/ 1634742 h 6584660"/>
              <a:gd name="connsiteX10" fmla="*/ 4652282 w 7194254"/>
              <a:gd name="connsiteY10" fmla="*/ 1623492 h 6584660"/>
              <a:gd name="connsiteX11" fmla="*/ 4588669 w 7194254"/>
              <a:gd name="connsiteY11" fmla="*/ 1578490 h 6584660"/>
              <a:gd name="connsiteX12" fmla="*/ 4450216 w 7194254"/>
              <a:gd name="connsiteY12" fmla="*/ 1488485 h 6584660"/>
              <a:gd name="connsiteX13" fmla="*/ 4416071 w 7194254"/>
              <a:gd name="connsiteY13" fmla="*/ 1477703 h 6584660"/>
              <a:gd name="connsiteX14" fmla="*/ 3631579 w 7194254"/>
              <a:gd name="connsiteY14" fmla="*/ 0 h 6584660"/>
              <a:gd name="connsiteX15" fmla="*/ 3665378 w 7194254"/>
              <a:gd name="connsiteY15" fmla="*/ 5632 h 6584660"/>
              <a:gd name="connsiteX16" fmla="*/ 3793065 w 7194254"/>
              <a:gd name="connsiteY16" fmla="*/ 46939 h 6584660"/>
              <a:gd name="connsiteX17" fmla="*/ 3853154 w 7194254"/>
              <a:gd name="connsiteY17" fmla="*/ 58204 h 6584660"/>
              <a:gd name="connsiteX18" fmla="*/ 3871931 w 7194254"/>
              <a:gd name="connsiteY18" fmla="*/ 69470 h 6584660"/>
              <a:gd name="connsiteX19" fmla="*/ 3916997 w 7194254"/>
              <a:gd name="connsiteY19" fmla="*/ 88246 h 6584660"/>
              <a:gd name="connsiteX20" fmla="*/ 3924508 w 7194254"/>
              <a:gd name="connsiteY20" fmla="*/ 107022 h 6584660"/>
              <a:gd name="connsiteX21" fmla="*/ 3943286 w 7194254"/>
              <a:gd name="connsiteY21" fmla="*/ 88246 h 6584660"/>
              <a:gd name="connsiteX22" fmla="*/ 3950797 w 7194254"/>
              <a:gd name="connsiteY22" fmla="*/ 95756 h 6584660"/>
              <a:gd name="connsiteX23" fmla="*/ 3954552 w 7194254"/>
              <a:gd name="connsiteY23" fmla="*/ 114532 h 6584660"/>
              <a:gd name="connsiteX24" fmla="*/ 3984596 w 7194254"/>
              <a:gd name="connsiteY24" fmla="*/ 103266 h 6584660"/>
              <a:gd name="connsiteX25" fmla="*/ 3977085 w 7194254"/>
              <a:gd name="connsiteY25" fmla="*/ 84491 h 6584660"/>
              <a:gd name="connsiteX26" fmla="*/ 3973330 w 7194254"/>
              <a:gd name="connsiteY26" fmla="*/ 61960 h 6584660"/>
              <a:gd name="connsiteX27" fmla="*/ 3962063 w 7194254"/>
              <a:gd name="connsiteY27" fmla="*/ 39429 h 6584660"/>
              <a:gd name="connsiteX28" fmla="*/ 3984596 w 7194254"/>
              <a:gd name="connsiteY28" fmla="*/ 5632 h 6584660"/>
              <a:gd name="connsiteX29" fmla="*/ 4003374 w 7194254"/>
              <a:gd name="connsiteY29" fmla="*/ 16898 h 6584660"/>
              <a:gd name="connsiteX30" fmla="*/ 4025907 w 7194254"/>
              <a:gd name="connsiteY30" fmla="*/ 24408 h 6584660"/>
              <a:gd name="connsiteX31" fmla="*/ 4082240 w 7194254"/>
              <a:gd name="connsiteY31" fmla="*/ 31918 h 6584660"/>
              <a:gd name="connsiteX32" fmla="*/ 4104773 w 7194254"/>
              <a:gd name="connsiteY32" fmla="*/ 84491 h 6584660"/>
              <a:gd name="connsiteX33" fmla="*/ 4123550 w 7194254"/>
              <a:gd name="connsiteY33" fmla="*/ 242207 h 6584660"/>
              <a:gd name="connsiteX34" fmla="*/ 4108528 w 7194254"/>
              <a:gd name="connsiteY34" fmla="*/ 306045 h 6584660"/>
              <a:gd name="connsiteX35" fmla="*/ 4127306 w 7194254"/>
              <a:gd name="connsiteY35" fmla="*/ 309800 h 6584660"/>
              <a:gd name="connsiteX36" fmla="*/ 4153594 w 7194254"/>
              <a:gd name="connsiteY36" fmla="*/ 332331 h 6584660"/>
              <a:gd name="connsiteX37" fmla="*/ 4179883 w 7194254"/>
              <a:gd name="connsiteY37" fmla="*/ 339841 h 6584660"/>
              <a:gd name="connsiteX38" fmla="*/ 4161105 w 7194254"/>
              <a:gd name="connsiteY38" fmla="*/ 369882 h 6584660"/>
              <a:gd name="connsiteX39" fmla="*/ 4172372 w 7194254"/>
              <a:gd name="connsiteY39" fmla="*/ 392413 h 6584660"/>
              <a:gd name="connsiteX40" fmla="*/ 4176127 w 7194254"/>
              <a:gd name="connsiteY40" fmla="*/ 407434 h 6584660"/>
              <a:gd name="connsiteX41" fmla="*/ 4179883 w 7194254"/>
              <a:gd name="connsiteY41" fmla="*/ 490047 h 6584660"/>
              <a:gd name="connsiteX42" fmla="*/ 4183638 w 7194254"/>
              <a:gd name="connsiteY42" fmla="*/ 501313 h 6584660"/>
              <a:gd name="connsiteX43" fmla="*/ 4164861 w 7194254"/>
              <a:gd name="connsiteY43" fmla="*/ 501313 h 6584660"/>
              <a:gd name="connsiteX44" fmla="*/ 4153594 w 7194254"/>
              <a:gd name="connsiteY44" fmla="*/ 490047 h 6584660"/>
              <a:gd name="connsiteX45" fmla="*/ 4119795 w 7194254"/>
              <a:gd name="connsiteY45" fmla="*/ 486292 h 6584660"/>
              <a:gd name="connsiteX46" fmla="*/ 4108528 w 7194254"/>
              <a:gd name="connsiteY46" fmla="*/ 508823 h 6584660"/>
              <a:gd name="connsiteX47" fmla="*/ 4116039 w 7194254"/>
              <a:gd name="connsiteY47" fmla="*/ 546374 h 6584660"/>
              <a:gd name="connsiteX48" fmla="*/ 4037174 w 7194254"/>
              <a:gd name="connsiteY48" fmla="*/ 546374 h 6584660"/>
              <a:gd name="connsiteX49" fmla="*/ 3977085 w 7194254"/>
              <a:gd name="connsiteY49" fmla="*/ 576416 h 6584660"/>
              <a:gd name="connsiteX50" fmla="*/ 3913242 w 7194254"/>
              <a:gd name="connsiteY50" fmla="*/ 651519 h 6584660"/>
              <a:gd name="connsiteX51" fmla="*/ 3886953 w 7194254"/>
              <a:gd name="connsiteY51" fmla="*/ 700336 h 6584660"/>
              <a:gd name="connsiteX52" fmla="*/ 3905731 w 7194254"/>
              <a:gd name="connsiteY52" fmla="*/ 741642 h 6584660"/>
              <a:gd name="connsiteX53" fmla="*/ 3977085 w 7194254"/>
              <a:gd name="connsiteY53" fmla="*/ 794215 h 6584660"/>
              <a:gd name="connsiteX54" fmla="*/ 3984596 w 7194254"/>
              <a:gd name="connsiteY54" fmla="*/ 824256 h 6584660"/>
              <a:gd name="connsiteX55" fmla="*/ 4003374 w 7194254"/>
              <a:gd name="connsiteY55" fmla="*/ 843032 h 6584660"/>
              <a:gd name="connsiteX56" fmla="*/ 4048440 w 7194254"/>
              <a:gd name="connsiteY56" fmla="*/ 865562 h 6584660"/>
              <a:gd name="connsiteX57" fmla="*/ 4116039 w 7194254"/>
              <a:gd name="connsiteY57" fmla="*/ 891849 h 6584660"/>
              <a:gd name="connsiteX58" fmla="*/ 4183638 w 7194254"/>
              <a:gd name="connsiteY58" fmla="*/ 906869 h 6584660"/>
              <a:gd name="connsiteX59" fmla="*/ 4307570 w 7194254"/>
              <a:gd name="connsiteY59" fmla="*/ 940666 h 6584660"/>
              <a:gd name="connsiteX60" fmla="*/ 4476568 w 7194254"/>
              <a:gd name="connsiteY60" fmla="*/ 1042055 h 6584660"/>
              <a:gd name="connsiteX61" fmla="*/ 4615522 w 7194254"/>
              <a:gd name="connsiteY61" fmla="*/ 1192261 h 6584660"/>
              <a:gd name="connsiteX62" fmla="*/ 4716921 w 7194254"/>
              <a:gd name="connsiteY62" fmla="*/ 1301160 h 6584660"/>
              <a:gd name="connsiteX63" fmla="*/ 4893430 w 7194254"/>
              <a:gd name="connsiteY63" fmla="*/ 1432591 h 6584660"/>
              <a:gd name="connsiteX64" fmla="*/ 4915963 w 7194254"/>
              <a:gd name="connsiteY64" fmla="*/ 1455121 h 6584660"/>
              <a:gd name="connsiteX65" fmla="*/ 5024873 w 7194254"/>
              <a:gd name="connsiteY65" fmla="*/ 1609083 h 6584660"/>
              <a:gd name="connsiteX66" fmla="*/ 5036139 w 7194254"/>
              <a:gd name="connsiteY66" fmla="*/ 1627858 h 6584660"/>
              <a:gd name="connsiteX67" fmla="*/ 5062428 w 7194254"/>
              <a:gd name="connsiteY67" fmla="*/ 1710472 h 6584660"/>
              <a:gd name="connsiteX68" fmla="*/ 5062428 w 7194254"/>
              <a:gd name="connsiteY68" fmla="*/ 1733003 h 6584660"/>
              <a:gd name="connsiteX69" fmla="*/ 4991073 w 7194254"/>
              <a:gd name="connsiteY69" fmla="*/ 1826882 h 6584660"/>
              <a:gd name="connsiteX70" fmla="*/ 4900941 w 7194254"/>
              <a:gd name="connsiteY70" fmla="*/ 1845657 h 6584660"/>
              <a:gd name="connsiteX71" fmla="*/ 4807053 w 7194254"/>
              <a:gd name="connsiteY71" fmla="*/ 1871943 h 6584660"/>
              <a:gd name="connsiteX72" fmla="*/ 4746965 w 7194254"/>
              <a:gd name="connsiteY72" fmla="*/ 1883209 h 6584660"/>
              <a:gd name="connsiteX73" fmla="*/ 4649322 w 7194254"/>
              <a:gd name="connsiteY73" fmla="*/ 1890719 h 6584660"/>
              <a:gd name="connsiteX74" fmla="*/ 4608011 w 7194254"/>
              <a:gd name="connsiteY74" fmla="*/ 1901985 h 6584660"/>
              <a:gd name="connsiteX75" fmla="*/ 4570456 w 7194254"/>
              <a:gd name="connsiteY75" fmla="*/ 1909495 h 6584660"/>
              <a:gd name="connsiteX76" fmla="*/ 4559190 w 7194254"/>
              <a:gd name="connsiteY76" fmla="*/ 1909495 h 6584660"/>
              <a:gd name="connsiteX77" fmla="*/ 4386436 w 7194254"/>
              <a:gd name="connsiteY77" fmla="*/ 1917005 h 6584660"/>
              <a:gd name="connsiteX78" fmla="*/ 4393947 w 7194254"/>
              <a:gd name="connsiteY78" fmla="*/ 2014639 h 6584660"/>
              <a:gd name="connsiteX79" fmla="*/ 4408969 w 7194254"/>
              <a:gd name="connsiteY79" fmla="*/ 2082232 h 6584660"/>
              <a:gd name="connsiteX80" fmla="*/ 4442769 w 7194254"/>
              <a:gd name="connsiteY80" fmla="*/ 2206152 h 6584660"/>
              <a:gd name="connsiteX81" fmla="*/ 4484079 w 7194254"/>
              <a:gd name="connsiteY81" fmla="*/ 2333827 h 6584660"/>
              <a:gd name="connsiteX82" fmla="*/ 4506612 w 7194254"/>
              <a:gd name="connsiteY82" fmla="*/ 2397665 h 6584660"/>
              <a:gd name="connsiteX83" fmla="*/ 4559190 w 7194254"/>
              <a:gd name="connsiteY83" fmla="*/ 2514075 h 6584660"/>
              <a:gd name="connsiteX84" fmla="*/ 4611767 w 7194254"/>
              <a:gd name="connsiteY84" fmla="*/ 2649260 h 6584660"/>
              <a:gd name="connsiteX85" fmla="*/ 4619278 w 7194254"/>
              <a:gd name="connsiteY85" fmla="*/ 2705587 h 6584660"/>
              <a:gd name="connsiteX86" fmla="*/ 4641811 w 7194254"/>
              <a:gd name="connsiteY86" fmla="*/ 2743139 h 6584660"/>
              <a:gd name="connsiteX87" fmla="*/ 4660588 w 7194254"/>
              <a:gd name="connsiteY87" fmla="*/ 2833262 h 6584660"/>
              <a:gd name="connsiteX88" fmla="*/ 4675610 w 7194254"/>
              <a:gd name="connsiteY88" fmla="*/ 2942162 h 6584660"/>
              <a:gd name="connsiteX89" fmla="*/ 4705654 w 7194254"/>
              <a:gd name="connsiteY89" fmla="*/ 3051061 h 6584660"/>
              <a:gd name="connsiteX90" fmla="*/ 4731943 w 7194254"/>
              <a:gd name="connsiteY90" fmla="*/ 3148695 h 6584660"/>
              <a:gd name="connsiteX91" fmla="*/ 4746965 w 7194254"/>
              <a:gd name="connsiteY91" fmla="*/ 3227554 h 6584660"/>
              <a:gd name="connsiteX92" fmla="*/ 4765743 w 7194254"/>
              <a:gd name="connsiteY92" fmla="*/ 3306412 h 6584660"/>
              <a:gd name="connsiteX93" fmla="*/ 4743210 w 7194254"/>
              <a:gd name="connsiteY93" fmla="*/ 3336453 h 6584660"/>
              <a:gd name="connsiteX94" fmla="*/ 4638055 w 7194254"/>
              <a:gd name="connsiteY94" fmla="*/ 3343963 h 6584660"/>
              <a:gd name="connsiteX95" fmla="*/ 4551679 w 7194254"/>
              <a:gd name="connsiteY95" fmla="*/ 3355229 h 6584660"/>
              <a:gd name="connsiteX96" fmla="*/ 4469057 w 7194254"/>
              <a:gd name="connsiteY96" fmla="*/ 3362739 h 6584660"/>
              <a:gd name="connsiteX97" fmla="*/ 4446524 w 7194254"/>
              <a:gd name="connsiteY97" fmla="*/ 3392780 h 6584660"/>
              <a:gd name="connsiteX98" fmla="*/ 4405214 w 7194254"/>
              <a:gd name="connsiteY98" fmla="*/ 3512945 h 6584660"/>
              <a:gd name="connsiteX99" fmla="*/ 4345126 w 7194254"/>
              <a:gd name="connsiteY99" fmla="*/ 3700703 h 6584660"/>
              <a:gd name="connsiteX100" fmla="*/ 4318837 w 7194254"/>
              <a:gd name="connsiteY100" fmla="*/ 3824623 h 6584660"/>
              <a:gd name="connsiteX101" fmla="*/ 4307570 w 7194254"/>
              <a:gd name="connsiteY101" fmla="*/ 3862174 h 6584660"/>
              <a:gd name="connsiteX102" fmla="*/ 4315081 w 7194254"/>
              <a:gd name="connsiteY102" fmla="*/ 3918502 h 6584660"/>
              <a:gd name="connsiteX103" fmla="*/ 4345126 w 7194254"/>
              <a:gd name="connsiteY103" fmla="*/ 4023646 h 6584660"/>
              <a:gd name="connsiteX104" fmla="*/ 4371414 w 7194254"/>
              <a:gd name="connsiteY104" fmla="*/ 4121280 h 6584660"/>
              <a:gd name="connsiteX105" fmla="*/ 4450280 w 7194254"/>
              <a:gd name="connsiteY105" fmla="*/ 4256466 h 6584660"/>
              <a:gd name="connsiteX106" fmla="*/ 4532901 w 7194254"/>
              <a:gd name="connsiteY106" fmla="*/ 4294017 h 6584660"/>
              <a:gd name="connsiteX107" fmla="*/ 4611767 w 7194254"/>
              <a:gd name="connsiteY107" fmla="*/ 4312793 h 6584660"/>
              <a:gd name="connsiteX108" fmla="*/ 4705654 w 7194254"/>
              <a:gd name="connsiteY108" fmla="*/ 4339079 h 6584660"/>
              <a:gd name="connsiteX109" fmla="*/ 4863386 w 7194254"/>
              <a:gd name="connsiteY109" fmla="*/ 4414182 h 6584660"/>
              <a:gd name="connsiteX110" fmla="*/ 4885919 w 7194254"/>
              <a:gd name="connsiteY110" fmla="*/ 4432958 h 6584660"/>
              <a:gd name="connsiteX111" fmla="*/ 4979807 w 7194254"/>
              <a:gd name="connsiteY111" fmla="*/ 4526837 h 6584660"/>
              <a:gd name="connsiteX112" fmla="*/ 5103739 w 7194254"/>
              <a:gd name="connsiteY112" fmla="*/ 4624470 h 6584660"/>
              <a:gd name="connsiteX113" fmla="*/ 5193871 w 7194254"/>
              <a:gd name="connsiteY113" fmla="*/ 4695818 h 6584660"/>
              <a:gd name="connsiteX114" fmla="*/ 5329069 w 7194254"/>
              <a:gd name="connsiteY114" fmla="*/ 4793452 h 6584660"/>
              <a:gd name="connsiteX115" fmla="*/ 5336580 w 7194254"/>
              <a:gd name="connsiteY115" fmla="*/ 4797208 h 6584660"/>
              <a:gd name="connsiteX116" fmla="*/ 5392913 w 7194254"/>
              <a:gd name="connsiteY116" fmla="*/ 4808473 h 6584660"/>
              <a:gd name="connsiteX117" fmla="*/ 5415446 w 7194254"/>
              <a:gd name="connsiteY117" fmla="*/ 4800963 h 6584660"/>
              <a:gd name="connsiteX118" fmla="*/ 5468023 w 7194254"/>
              <a:gd name="connsiteY118" fmla="*/ 4789697 h 6584660"/>
              <a:gd name="connsiteX119" fmla="*/ 5561911 w 7194254"/>
              <a:gd name="connsiteY119" fmla="*/ 4782187 h 6584660"/>
              <a:gd name="connsiteX120" fmla="*/ 5580688 w 7194254"/>
              <a:gd name="connsiteY120" fmla="*/ 4782187 h 6584660"/>
              <a:gd name="connsiteX121" fmla="*/ 5610732 w 7194254"/>
              <a:gd name="connsiteY121" fmla="*/ 4782187 h 6584660"/>
              <a:gd name="connsiteX122" fmla="*/ 5621999 w 7194254"/>
              <a:gd name="connsiteY122" fmla="*/ 4778432 h 6584660"/>
              <a:gd name="connsiteX123" fmla="*/ 5663310 w 7194254"/>
              <a:gd name="connsiteY123" fmla="*/ 4789697 h 6584660"/>
              <a:gd name="connsiteX124" fmla="*/ 5704620 w 7194254"/>
              <a:gd name="connsiteY124" fmla="*/ 4782187 h 6584660"/>
              <a:gd name="connsiteX125" fmla="*/ 5760953 w 7194254"/>
              <a:gd name="connsiteY125" fmla="*/ 4823494 h 6584660"/>
              <a:gd name="connsiteX126" fmla="*/ 5757197 w 7194254"/>
              <a:gd name="connsiteY126" fmla="*/ 4846025 h 6584660"/>
              <a:gd name="connsiteX127" fmla="*/ 5757197 w 7194254"/>
              <a:gd name="connsiteY127" fmla="*/ 4861045 h 6584660"/>
              <a:gd name="connsiteX128" fmla="*/ 5772219 w 7194254"/>
              <a:gd name="connsiteY128" fmla="*/ 4909862 h 6584660"/>
              <a:gd name="connsiteX129" fmla="*/ 5772219 w 7194254"/>
              <a:gd name="connsiteY129" fmla="*/ 5003741 h 6584660"/>
              <a:gd name="connsiteX130" fmla="*/ 5760953 w 7194254"/>
              <a:gd name="connsiteY130" fmla="*/ 5086354 h 6584660"/>
              <a:gd name="connsiteX131" fmla="*/ 5738420 w 7194254"/>
              <a:gd name="connsiteY131" fmla="*/ 5131416 h 6584660"/>
              <a:gd name="connsiteX132" fmla="*/ 5723398 w 7194254"/>
              <a:gd name="connsiteY132" fmla="*/ 5157702 h 6584660"/>
              <a:gd name="connsiteX133" fmla="*/ 5708376 w 7194254"/>
              <a:gd name="connsiteY133" fmla="*/ 5210274 h 6584660"/>
              <a:gd name="connsiteX134" fmla="*/ 5727153 w 7194254"/>
              <a:gd name="connsiteY134" fmla="*/ 5255336 h 6584660"/>
              <a:gd name="connsiteX135" fmla="*/ 5734664 w 7194254"/>
              <a:gd name="connsiteY135" fmla="*/ 5266602 h 6584660"/>
              <a:gd name="connsiteX136" fmla="*/ 5742175 w 7194254"/>
              <a:gd name="connsiteY136" fmla="*/ 5367991 h 6584660"/>
              <a:gd name="connsiteX137" fmla="*/ 5742175 w 7194254"/>
              <a:gd name="connsiteY137" fmla="*/ 5383011 h 6584660"/>
              <a:gd name="connsiteX138" fmla="*/ 5734664 w 7194254"/>
              <a:gd name="connsiteY138" fmla="*/ 5431828 h 6584660"/>
              <a:gd name="connsiteX139" fmla="*/ 5712131 w 7194254"/>
              <a:gd name="connsiteY139" fmla="*/ 5518197 h 6584660"/>
              <a:gd name="connsiteX140" fmla="*/ 5697109 w 7194254"/>
              <a:gd name="connsiteY140" fmla="*/ 5567014 h 6584660"/>
              <a:gd name="connsiteX141" fmla="*/ 5682087 w 7194254"/>
              <a:gd name="connsiteY141" fmla="*/ 5608321 h 6584660"/>
              <a:gd name="connsiteX142" fmla="*/ 5659554 w 7194254"/>
              <a:gd name="connsiteY142" fmla="*/ 5645872 h 6584660"/>
              <a:gd name="connsiteX143" fmla="*/ 5588199 w 7194254"/>
              <a:gd name="connsiteY143" fmla="*/ 5709710 h 6584660"/>
              <a:gd name="connsiteX144" fmla="*/ 5531867 w 7194254"/>
              <a:gd name="connsiteY144" fmla="*/ 5717220 h 6584660"/>
              <a:gd name="connsiteX145" fmla="*/ 5441734 w 7194254"/>
              <a:gd name="connsiteY145" fmla="*/ 5672158 h 6584660"/>
              <a:gd name="connsiteX146" fmla="*/ 5434223 w 7194254"/>
              <a:gd name="connsiteY146" fmla="*/ 5600810 h 6584660"/>
              <a:gd name="connsiteX147" fmla="*/ 5460512 w 7194254"/>
              <a:gd name="connsiteY147" fmla="*/ 5529462 h 6584660"/>
              <a:gd name="connsiteX148" fmla="*/ 5460512 w 7194254"/>
              <a:gd name="connsiteY148" fmla="*/ 5473135 h 6584660"/>
              <a:gd name="connsiteX149" fmla="*/ 5422957 w 7194254"/>
              <a:gd name="connsiteY149" fmla="*/ 5375501 h 6584660"/>
              <a:gd name="connsiteX150" fmla="*/ 5389157 w 7194254"/>
              <a:gd name="connsiteY150" fmla="*/ 5322929 h 6584660"/>
              <a:gd name="connsiteX151" fmla="*/ 5370380 w 7194254"/>
              <a:gd name="connsiteY151" fmla="*/ 5322929 h 6584660"/>
              <a:gd name="connsiteX152" fmla="*/ 5340336 w 7194254"/>
              <a:gd name="connsiteY152" fmla="*/ 5311663 h 6584660"/>
              <a:gd name="connsiteX153" fmla="*/ 5310292 w 7194254"/>
              <a:gd name="connsiteY153" fmla="*/ 5259091 h 6584660"/>
              <a:gd name="connsiteX154" fmla="*/ 5295270 w 7194254"/>
              <a:gd name="connsiteY154" fmla="*/ 5251581 h 6584660"/>
              <a:gd name="connsiteX155" fmla="*/ 5257714 w 7194254"/>
              <a:gd name="connsiteY155" fmla="*/ 5255336 h 6584660"/>
              <a:gd name="connsiteX156" fmla="*/ 5227670 w 7194254"/>
              <a:gd name="connsiteY156" fmla="*/ 5225295 h 6584660"/>
              <a:gd name="connsiteX157" fmla="*/ 5261470 w 7194254"/>
              <a:gd name="connsiteY157" fmla="*/ 5195254 h 6584660"/>
              <a:gd name="connsiteX158" fmla="*/ 5268981 w 7194254"/>
              <a:gd name="connsiteY158" fmla="*/ 5183988 h 6584660"/>
              <a:gd name="connsiteX159" fmla="*/ 5272737 w 7194254"/>
              <a:gd name="connsiteY159" fmla="*/ 5116396 h 6584660"/>
              <a:gd name="connsiteX160" fmla="*/ 5268981 w 7194254"/>
              <a:gd name="connsiteY160" fmla="*/ 5093865 h 6584660"/>
              <a:gd name="connsiteX161" fmla="*/ 5235181 w 7194254"/>
              <a:gd name="connsiteY161" fmla="*/ 5060068 h 6584660"/>
              <a:gd name="connsiteX162" fmla="*/ 5081206 w 7194254"/>
              <a:gd name="connsiteY162" fmla="*/ 4951169 h 6584660"/>
              <a:gd name="connsiteX163" fmla="*/ 4923474 w 7194254"/>
              <a:gd name="connsiteY163" fmla="*/ 4872311 h 6584660"/>
              <a:gd name="connsiteX164" fmla="*/ 4822075 w 7194254"/>
              <a:gd name="connsiteY164" fmla="*/ 4831004 h 6584660"/>
              <a:gd name="connsiteX165" fmla="*/ 4754476 w 7194254"/>
              <a:gd name="connsiteY165" fmla="*/ 4804718 h 6584660"/>
              <a:gd name="connsiteX166" fmla="*/ 4690632 w 7194254"/>
              <a:gd name="connsiteY166" fmla="*/ 4778432 h 6584660"/>
              <a:gd name="connsiteX167" fmla="*/ 4604256 w 7194254"/>
              <a:gd name="connsiteY167" fmla="*/ 4733370 h 6584660"/>
              <a:gd name="connsiteX168" fmla="*/ 4566701 w 7194254"/>
              <a:gd name="connsiteY168" fmla="*/ 4733370 h 6584660"/>
              <a:gd name="connsiteX169" fmla="*/ 4521634 w 7194254"/>
              <a:gd name="connsiteY169" fmla="*/ 4733370 h 6584660"/>
              <a:gd name="connsiteX170" fmla="*/ 4318837 w 7194254"/>
              <a:gd name="connsiteY170" fmla="*/ 4669532 h 6584660"/>
              <a:gd name="connsiteX171" fmla="*/ 4258749 w 7194254"/>
              <a:gd name="connsiteY171" fmla="*/ 4647001 h 6584660"/>
              <a:gd name="connsiteX172" fmla="*/ 4176127 w 7194254"/>
              <a:gd name="connsiteY172" fmla="*/ 4613205 h 6584660"/>
              <a:gd name="connsiteX173" fmla="*/ 4119795 w 7194254"/>
              <a:gd name="connsiteY173" fmla="*/ 4575654 h 6584660"/>
              <a:gd name="connsiteX174" fmla="*/ 4048440 w 7194254"/>
              <a:gd name="connsiteY174" fmla="*/ 4489285 h 6584660"/>
              <a:gd name="connsiteX175" fmla="*/ 3995863 w 7194254"/>
              <a:gd name="connsiteY175" fmla="*/ 4380386 h 6584660"/>
              <a:gd name="connsiteX176" fmla="*/ 3969574 w 7194254"/>
              <a:gd name="connsiteY176" fmla="*/ 4335324 h 6584660"/>
              <a:gd name="connsiteX177" fmla="*/ 3909486 w 7194254"/>
              <a:gd name="connsiteY177" fmla="*/ 4207649 h 6584660"/>
              <a:gd name="connsiteX178" fmla="*/ 3815598 w 7194254"/>
              <a:gd name="connsiteY178" fmla="*/ 4034911 h 6584660"/>
              <a:gd name="connsiteX179" fmla="*/ 3710444 w 7194254"/>
              <a:gd name="connsiteY179" fmla="*/ 4170097 h 6584660"/>
              <a:gd name="connsiteX180" fmla="*/ 3657867 w 7194254"/>
              <a:gd name="connsiteY180" fmla="*/ 4256466 h 6584660"/>
              <a:gd name="connsiteX181" fmla="*/ 3635334 w 7194254"/>
              <a:gd name="connsiteY181" fmla="*/ 4331569 h 6584660"/>
              <a:gd name="connsiteX182" fmla="*/ 3627823 w 7194254"/>
              <a:gd name="connsiteY182" fmla="*/ 4432958 h 6584660"/>
              <a:gd name="connsiteX183" fmla="*/ 3639089 w 7194254"/>
              <a:gd name="connsiteY183" fmla="*/ 4500550 h 6584660"/>
              <a:gd name="connsiteX184" fmla="*/ 3646601 w 7194254"/>
              <a:gd name="connsiteY184" fmla="*/ 4564388 h 6584660"/>
              <a:gd name="connsiteX185" fmla="*/ 3646601 w 7194254"/>
              <a:gd name="connsiteY185" fmla="*/ 4594429 h 6584660"/>
              <a:gd name="connsiteX186" fmla="*/ 3646601 w 7194254"/>
              <a:gd name="connsiteY186" fmla="*/ 4834759 h 6584660"/>
              <a:gd name="connsiteX187" fmla="*/ 3627823 w 7194254"/>
              <a:gd name="connsiteY187" fmla="*/ 4924883 h 6584660"/>
              <a:gd name="connsiteX188" fmla="*/ 3571490 w 7194254"/>
              <a:gd name="connsiteY188" fmla="*/ 5105130 h 6584660"/>
              <a:gd name="connsiteX189" fmla="*/ 3518913 w 7194254"/>
              <a:gd name="connsiteY189" fmla="*/ 5244071 h 6584660"/>
              <a:gd name="connsiteX190" fmla="*/ 3462581 w 7194254"/>
              <a:gd name="connsiteY190" fmla="*/ 5416808 h 6584660"/>
              <a:gd name="connsiteX191" fmla="*/ 3425025 w 7194254"/>
              <a:gd name="connsiteY191" fmla="*/ 5521952 h 6584660"/>
              <a:gd name="connsiteX192" fmla="*/ 3425025 w 7194254"/>
              <a:gd name="connsiteY192" fmla="*/ 5540728 h 6584660"/>
              <a:gd name="connsiteX193" fmla="*/ 3425025 w 7194254"/>
              <a:gd name="connsiteY193" fmla="*/ 5589545 h 6584660"/>
              <a:gd name="connsiteX194" fmla="*/ 3428781 w 7194254"/>
              <a:gd name="connsiteY194" fmla="*/ 5608321 h 6584660"/>
              <a:gd name="connsiteX195" fmla="*/ 3447558 w 7194254"/>
              <a:gd name="connsiteY195" fmla="*/ 5627096 h 6584660"/>
              <a:gd name="connsiteX196" fmla="*/ 3496380 w 7194254"/>
              <a:gd name="connsiteY196" fmla="*/ 5751016 h 6584660"/>
              <a:gd name="connsiteX197" fmla="*/ 3515158 w 7194254"/>
              <a:gd name="connsiteY197" fmla="*/ 5811099 h 6584660"/>
              <a:gd name="connsiteX198" fmla="*/ 3530180 w 7194254"/>
              <a:gd name="connsiteY198" fmla="*/ 5871181 h 6584660"/>
              <a:gd name="connsiteX199" fmla="*/ 3526424 w 7194254"/>
              <a:gd name="connsiteY199" fmla="*/ 5938774 h 6584660"/>
              <a:gd name="connsiteX200" fmla="*/ 7188047 w 7194254"/>
              <a:gd name="connsiteY200" fmla="*/ 5938774 h 6584660"/>
              <a:gd name="connsiteX201" fmla="*/ 7191802 w 7194254"/>
              <a:gd name="connsiteY201" fmla="*/ 6111511 h 6584660"/>
              <a:gd name="connsiteX202" fmla="*/ 7191802 w 7194254"/>
              <a:gd name="connsiteY202" fmla="*/ 6351841 h 6584660"/>
              <a:gd name="connsiteX203" fmla="*/ 7120447 w 7194254"/>
              <a:gd name="connsiteY203" fmla="*/ 6366861 h 6584660"/>
              <a:gd name="connsiteX204" fmla="*/ 6635987 w 7194254"/>
              <a:gd name="connsiteY204" fmla="*/ 6366861 h 6584660"/>
              <a:gd name="connsiteX205" fmla="*/ 6568387 w 7194254"/>
              <a:gd name="connsiteY205" fmla="*/ 6434454 h 6584660"/>
              <a:gd name="connsiteX206" fmla="*/ 6553365 w 7194254"/>
              <a:gd name="connsiteY206" fmla="*/ 6584660 h 6584660"/>
              <a:gd name="connsiteX207" fmla="*/ 5944973 w 7194254"/>
              <a:gd name="connsiteY207" fmla="*/ 6584660 h 6584660"/>
              <a:gd name="connsiteX208" fmla="*/ 5929951 w 7194254"/>
              <a:gd name="connsiteY208" fmla="*/ 6490781 h 6584660"/>
              <a:gd name="connsiteX209" fmla="*/ 5806019 w 7194254"/>
              <a:gd name="connsiteY209" fmla="*/ 6370617 h 6584660"/>
              <a:gd name="connsiteX210" fmla="*/ 1712513 w 7194254"/>
              <a:gd name="connsiteY210" fmla="*/ 6370617 h 6584660"/>
              <a:gd name="connsiteX211" fmla="*/ 1588581 w 7194254"/>
              <a:gd name="connsiteY211" fmla="*/ 6490781 h 6584660"/>
              <a:gd name="connsiteX212" fmla="*/ 1573559 w 7194254"/>
              <a:gd name="connsiteY212" fmla="*/ 6584660 h 6584660"/>
              <a:gd name="connsiteX213" fmla="*/ 379307 w 7194254"/>
              <a:gd name="connsiteY213" fmla="*/ 6584660 h 6584660"/>
              <a:gd name="connsiteX214" fmla="*/ 364285 w 7194254"/>
              <a:gd name="connsiteY214" fmla="*/ 6464495 h 6584660"/>
              <a:gd name="connsiteX215" fmla="*/ 266642 w 7194254"/>
              <a:gd name="connsiteY215" fmla="*/ 6366861 h 6584660"/>
              <a:gd name="connsiteX216" fmla="*/ 63844 w 7194254"/>
              <a:gd name="connsiteY216" fmla="*/ 6366861 h 6584660"/>
              <a:gd name="connsiteX217" fmla="*/ 0 w 7194254"/>
              <a:gd name="connsiteY217" fmla="*/ 6351841 h 6584660"/>
              <a:gd name="connsiteX218" fmla="*/ 0 w 7194254"/>
              <a:gd name="connsiteY218" fmla="*/ 6336820 h 6584660"/>
              <a:gd name="connsiteX219" fmla="*/ 37555 w 7194254"/>
              <a:gd name="connsiteY219" fmla="*/ 6265472 h 6584660"/>
              <a:gd name="connsiteX220" fmla="*/ 56333 w 7194254"/>
              <a:gd name="connsiteY220" fmla="*/ 6194124 h 6584660"/>
              <a:gd name="connsiteX221" fmla="*/ 82621 w 7194254"/>
              <a:gd name="connsiteY221" fmla="*/ 6130287 h 6584660"/>
              <a:gd name="connsiteX222" fmla="*/ 131443 w 7194254"/>
              <a:gd name="connsiteY222" fmla="*/ 5953795 h 6584660"/>
              <a:gd name="connsiteX223" fmla="*/ 195287 w 7194254"/>
              <a:gd name="connsiteY223" fmla="*/ 5769792 h 6584660"/>
              <a:gd name="connsiteX224" fmla="*/ 217820 w 7194254"/>
              <a:gd name="connsiteY224" fmla="*/ 5687179 h 6584660"/>
              <a:gd name="connsiteX225" fmla="*/ 240353 w 7194254"/>
              <a:gd name="connsiteY225" fmla="*/ 5608321 h 6584660"/>
              <a:gd name="connsiteX226" fmla="*/ 292930 w 7194254"/>
              <a:gd name="connsiteY226" fmla="*/ 5439339 h 6584660"/>
              <a:gd name="connsiteX227" fmla="*/ 345507 w 7194254"/>
              <a:gd name="connsiteY227" fmla="*/ 5270357 h 6584660"/>
              <a:gd name="connsiteX228" fmla="*/ 394329 w 7194254"/>
              <a:gd name="connsiteY228" fmla="*/ 5108885 h 6584660"/>
              <a:gd name="connsiteX229" fmla="*/ 431884 w 7194254"/>
              <a:gd name="connsiteY229" fmla="*/ 4988720 h 6584660"/>
              <a:gd name="connsiteX230" fmla="*/ 465683 w 7194254"/>
              <a:gd name="connsiteY230" fmla="*/ 4872311 h 6584660"/>
              <a:gd name="connsiteX231" fmla="*/ 518261 w 7194254"/>
              <a:gd name="connsiteY231" fmla="*/ 4703329 h 6584660"/>
              <a:gd name="connsiteX232" fmla="*/ 567082 w 7194254"/>
              <a:gd name="connsiteY232" fmla="*/ 4538102 h 6584660"/>
              <a:gd name="connsiteX233" fmla="*/ 619660 w 7194254"/>
              <a:gd name="connsiteY233" fmla="*/ 4372875 h 6584660"/>
              <a:gd name="connsiteX234" fmla="*/ 679748 w 7194254"/>
              <a:gd name="connsiteY234" fmla="*/ 4181362 h 6584660"/>
              <a:gd name="connsiteX235" fmla="*/ 698525 w 7194254"/>
              <a:gd name="connsiteY235" fmla="*/ 4113770 h 6584660"/>
              <a:gd name="connsiteX236" fmla="*/ 717303 w 7194254"/>
              <a:gd name="connsiteY236" fmla="*/ 4049932 h 6584660"/>
              <a:gd name="connsiteX237" fmla="*/ 781146 w 7194254"/>
              <a:gd name="connsiteY237" fmla="*/ 3847154 h 6584660"/>
              <a:gd name="connsiteX238" fmla="*/ 829968 w 7194254"/>
              <a:gd name="connsiteY238" fmla="*/ 3678172 h 6584660"/>
              <a:gd name="connsiteX239" fmla="*/ 882545 w 7194254"/>
              <a:gd name="connsiteY239" fmla="*/ 3516700 h 6584660"/>
              <a:gd name="connsiteX240" fmla="*/ 905078 w 7194254"/>
              <a:gd name="connsiteY240" fmla="*/ 3434087 h 6584660"/>
              <a:gd name="connsiteX241" fmla="*/ 931367 w 7194254"/>
              <a:gd name="connsiteY241" fmla="*/ 3355229 h 6584660"/>
              <a:gd name="connsiteX242" fmla="*/ 991455 w 7194254"/>
              <a:gd name="connsiteY242" fmla="*/ 3156206 h 6584660"/>
              <a:gd name="connsiteX243" fmla="*/ 1040276 w 7194254"/>
              <a:gd name="connsiteY243" fmla="*/ 2990979 h 6584660"/>
              <a:gd name="connsiteX244" fmla="*/ 1092854 w 7194254"/>
              <a:gd name="connsiteY244" fmla="*/ 2829507 h 6584660"/>
              <a:gd name="connsiteX245" fmla="*/ 1130409 w 7194254"/>
              <a:gd name="connsiteY245" fmla="*/ 2705587 h 6584660"/>
              <a:gd name="connsiteX246" fmla="*/ 1167964 w 7194254"/>
              <a:gd name="connsiteY246" fmla="*/ 2585422 h 6584660"/>
              <a:gd name="connsiteX247" fmla="*/ 1186741 w 7194254"/>
              <a:gd name="connsiteY247" fmla="*/ 2517830 h 6584660"/>
              <a:gd name="connsiteX248" fmla="*/ 1205519 w 7194254"/>
              <a:gd name="connsiteY248" fmla="*/ 2457747 h 6584660"/>
              <a:gd name="connsiteX249" fmla="*/ 1273118 w 7194254"/>
              <a:gd name="connsiteY249" fmla="*/ 2254969 h 6584660"/>
              <a:gd name="connsiteX250" fmla="*/ 1318184 w 7194254"/>
              <a:gd name="connsiteY250" fmla="*/ 2085987 h 6584660"/>
              <a:gd name="connsiteX251" fmla="*/ 1306918 w 7194254"/>
              <a:gd name="connsiteY251" fmla="*/ 2040925 h 6584660"/>
              <a:gd name="connsiteX252" fmla="*/ 1152942 w 7194254"/>
              <a:gd name="connsiteY252" fmla="*/ 1935781 h 6584660"/>
              <a:gd name="connsiteX253" fmla="*/ 976433 w 7194254"/>
              <a:gd name="connsiteY253" fmla="*/ 1815616 h 6584660"/>
              <a:gd name="connsiteX254" fmla="*/ 833723 w 7194254"/>
              <a:gd name="connsiteY254" fmla="*/ 1717982 h 6584660"/>
              <a:gd name="connsiteX255" fmla="*/ 675992 w 7194254"/>
              <a:gd name="connsiteY255" fmla="*/ 1612838 h 6584660"/>
              <a:gd name="connsiteX256" fmla="*/ 634682 w 7194254"/>
              <a:gd name="connsiteY256" fmla="*/ 1571531 h 6584660"/>
              <a:gd name="connsiteX257" fmla="*/ 627170 w 7194254"/>
              <a:gd name="connsiteY257" fmla="*/ 1564021 h 6584660"/>
              <a:gd name="connsiteX258" fmla="*/ 638437 w 7194254"/>
              <a:gd name="connsiteY258" fmla="*/ 1481408 h 6584660"/>
              <a:gd name="connsiteX259" fmla="*/ 702281 w 7194254"/>
              <a:gd name="connsiteY259" fmla="*/ 1440101 h 6584660"/>
              <a:gd name="connsiteX260" fmla="*/ 762369 w 7194254"/>
              <a:gd name="connsiteY260" fmla="*/ 1462632 h 6584660"/>
              <a:gd name="connsiteX261" fmla="*/ 972677 w 7194254"/>
              <a:gd name="connsiteY261" fmla="*/ 1605328 h 6584660"/>
              <a:gd name="connsiteX262" fmla="*/ 1190497 w 7194254"/>
              <a:gd name="connsiteY262" fmla="*/ 1755534 h 6584660"/>
              <a:gd name="connsiteX263" fmla="*/ 1363250 w 7194254"/>
              <a:gd name="connsiteY263" fmla="*/ 1875699 h 6584660"/>
              <a:gd name="connsiteX264" fmla="*/ 1505960 w 7194254"/>
              <a:gd name="connsiteY264" fmla="*/ 1973333 h 6584660"/>
              <a:gd name="connsiteX265" fmla="*/ 1686224 w 7194254"/>
              <a:gd name="connsiteY265" fmla="*/ 2097253 h 6584660"/>
              <a:gd name="connsiteX266" fmla="*/ 1832689 w 7194254"/>
              <a:gd name="connsiteY266" fmla="*/ 2194887 h 6584660"/>
              <a:gd name="connsiteX267" fmla="*/ 1847711 w 7194254"/>
              <a:gd name="connsiteY267" fmla="*/ 2206152 h 6584660"/>
              <a:gd name="connsiteX268" fmla="*/ 1956621 w 7194254"/>
              <a:gd name="connsiteY268" fmla="*/ 2247459 h 6584660"/>
              <a:gd name="connsiteX269" fmla="*/ 2238284 w 7194254"/>
              <a:gd name="connsiteY269" fmla="*/ 2258724 h 6584660"/>
              <a:gd name="connsiteX270" fmla="*/ 2320905 w 7194254"/>
              <a:gd name="connsiteY270" fmla="*/ 2269990 h 6584660"/>
              <a:gd name="connsiteX271" fmla="*/ 2407282 w 7194254"/>
              <a:gd name="connsiteY271" fmla="*/ 2269990 h 6584660"/>
              <a:gd name="connsiteX272" fmla="*/ 2546236 w 7194254"/>
              <a:gd name="connsiteY272" fmla="*/ 2277500 h 6584660"/>
              <a:gd name="connsiteX273" fmla="*/ 2636368 w 7194254"/>
              <a:gd name="connsiteY273" fmla="*/ 2288765 h 6584660"/>
              <a:gd name="connsiteX274" fmla="*/ 2726501 w 7194254"/>
              <a:gd name="connsiteY274" fmla="*/ 2288765 h 6584660"/>
              <a:gd name="connsiteX275" fmla="*/ 2809122 w 7194254"/>
              <a:gd name="connsiteY275" fmla="*/ 2296276 h 6584660"/>
              <a:gd name="connsiteX276" fmla="*/ 2876721 w 7194254"/>
              <a:gd name="connsiteY276" fmla="*/ 2352603 h 6584660"/>
              <a:gd name="connsiteX277" fmla="*/ 2865454 w 7194254"/>
              <a:gd name="connsiteY277" fmla="*/ 2427706 h 6584660"/>
              <a:gd name="connsiteX278" fmla="*/ 2842921 w 7194254"/>
              <a:gd name="connsiteY278" fmla="*/ 2450237 h 6584660"/>
              <a:gd name="connsiteX279" fmla="*/ 2816633 w 7194254"/>
              <a:gd name="connsiteY279" fmla="*/ 2461503 h 6584660"/>
              <a:gd name="connsiteX280" fmla="*/ 2655146 w 7194254"/>
              <a:gd name="connsiteY280" fmla="*/ 2461503 h 6584660"/>
              <a:gd name="connsiteX281" fmla="*/ 2489903 w 7194254"/>
              <a:gd name="connsiteY281" fmla="*/ 2450237 h 6584660"/>
              <a:gd name="connsiteX282" fmla="*/ 2332172 w 7194254"/>
              <a:gd name="connsiteY282" fmla="*/ 2442727 h 6584660"/>
              <a:gd name="connsiteX283" fmla="*/ 2174441 w 7194254"/>
              <a:gd name="connsiteY283" fmla="*/ 2431461 h 6584660"/>
              <a:gd name="connsiteX284" fmla="*/ 2012954 w 7194254"/>
              <a:gd name="connsiteY284" fmla="*/ 2423951 h 6584660"/>
              <a:gd name="connsiteX285" fmla="*/ 1870244 w 7194254"/>
              <a:gd name="connsiteY285" fmla="*/ 2416441 h 6584660"/>
              <a:gd name="connsiteX286" fmla="*/ 1847711 w 7194254"/>
              <a:gd name="connsiteY286" fmla="*/ 2408930 h 6584660"/>
              <a:gd name="connsiteX287" fmla="*/ 1716268 w 7194254"/>
              <a:gd name="connsiteY287" fmla="*/ 2326317 h 6584660"/>
              <a:gd name="connsiteX288" fmla="*/ 1686224 w 7194254"/>
              <a:gd name="connsiteY288" fmla="*/ 2412686 h 6584660"/>
              <a:gd name="connsiteX289" fmla="*/ 1656180 w 7194254"/>
              <a:gd name="connsiteY289" fmla="*/ 2517830 h 6584660"/>
              <a:gd name="connsiteX290" fmla="*/ 1622381 w 7194254"/>
              <a:gd name="connsiteY290" fmla="*/ 2622974 h 6584660"/>
              <a:gd name="connsiteX291" fmla="*/ 1599848 w 7194254"/>
              <a:gd name="connsiteY291" fmla="*/ 2701832 h 6584660"/>
              <a:gd name="connsiteX292" fmla="*/ 1573559 w 7194254"/>
              <a:gd name="connsiteY292" fmla="*/ 2780690 h 6584660"/>
              <a:gd name="connsiteX293" fmla="*/ 1528493 w 7194254"/>
              <a:gd name="connsiteY293" fmla="*/ 2960938 h 6584660"/>
              <a:gd name="connsiteX294" fmla="*/ 1483427 w 7194254"/>
              <a:gd name="connsiteY294" fmla="*/ 3111144 h 6584660"/>
              <a:gd name="connsiteX295" fmla="*/ 1472160 w 7194254"/>
              <a:gd name="connsiteY295" fmla="*/ 3148695 h 6584660"/>
              <a:gd name="connsiteX296" fmla="*/ 1457138 w 7194254"/>
              <a:gd name="connsiteY296" fmla="*/ 3193757 h 6584660"/>
              <a:gd name="connsiteX297" fmla="*/ 1445872 w 7194254"/>
              <a:gd name="connsiteY297" fmla="*/ 3235064 h 6584660"/>
              <a:gd name="connsiteX298" fmla="*/ 1382028 w 7194254"/>
              <a:gd name="connsiteY298" fmla="*/ 3434087 h 6584660"/>
              <a:gd name="connsiteX299" fmla="*/ 1325695 w 7194254"/>
              <a:gd name="connsiteY299" fmla="*/ 3636865 h 6584660"/>
              <a:gd name="connsiteX300" fmla="*/ 1261852 w 7194254"/>
              <a:gd name="connsiteY300" fmla="*/ 3835888 h 6584660"/>
              <a:gd name="connsiteX301" fmla="*/ 1228052 w 7194254"/>
              <a:gd name="connsiteY301" fmla="*/ 3959808 h 6584660"/>
              <a:gd name="connsiteX302" fmla="*/ 1194252 w 7194254"/>
              <a:gd name="connsiteY302" fmla="*/ 4083728 h 6584660"/>
              <a:gd name="connsiteX303" fmla="*/ 1167964 w 7194254"/>
              <a:gd name="connsiteY303" fmla="*/ 4166342 h 6584660"/>
              <a:gd name="connsiteX304" fmla="*/ 1141675 w 7194254"/>
              <a:gd name="connsiteY304" fmla="*/ 4241445 h 6584660"/>
              <a:gd name="connsiteX305" fmla="*/ 1096609 w 7194254"/>
              <a:gd name="connsiteY305" fmla="*/ 4425447 h 6584660"/>
              <a:gd name="connsiteX306" fmla="*/ 1051543 w 7194254"/>
              <a:gd name="connsiteY306" fmla="*/ 4571898 h 6584660"/>
              <a:gd name="connsiteX307" fmla="*/ 1040276 w 7194254"/>
              <a:gd name="connsiteY307" fmla="*/ 4613205 h 6584660"/>
              <a:gd name="connsiteX308" fmla="*/ 1025254 w 7194254"/>
              <a:gd name="connsiteY308" fmla="*/ 4658267 h 6584660"/>
              <a:gd name="connsiteX309" fmla="*/ 1013988 w 7194254"/>
              <a:gd name="connsiteY309" fmla="*/ 4699574 h 6584660"/>
              <a:gd name="connsiteX310" fmla="*/ 950144 w 7194254"/>
              <a:gd name="connsiteY310" fmla="*/ 4898597 h 6584660"/>
              <a:gd name="connsiteX311" fmla="*/ 920100 w 7194254"/>
              <a:gd name="connsiteY311" fmla="*/ 4996231 h 6584660"/>
              <a:gd name="connsiteX312" fmla="*/ 893812 w 7194254"/>
              <a:gd name="connsiteY312" fmla="*/ 5097620 h 6584660"/>
              <a:gd name="connsiteX313" fmla="*/ 829968 w 7194254"/>
              <a:gd name="connsiteY313" fmla="*/ 5300398 h 6584660"/>
              <a:gd name="connsiteX314" fmla="*/ 844990 w 7194254"/>
              <a:gd name="connsiteY314" fmla="*/ 5315419 h 6584660"/>
              <a:gd name="connsiteX315" fmla="*/ 957655 w 7194254"/>
              <a:gd name="connsiteY315" fmla="*/ 5304153 h 6584660"/>
              <a:gd name="connsiteX316" fmla="*/ 1137920 w 7194254"/>
              <a:gd name="connsiteY316" fmla="*/ 5296643 h 6584660"/>
              <a:gd name="connsiteX317" fmla="*/ 1318184 w 7194254"/>
              <a:gd name="connsiteY317" fmla="*/ 5296643 h 6584660"/>
              <a:gd name="connsiteX318" fmla="*/ 1374517 w 7194254"/>
              <a:gd name="connsiteY318" fmla="*/ 5304153 h 6584660"/>
              <a:gd name="connsiteX319" fmla="*/ 1423339 w 7194254"/>
              <a:gd name="connsiteY319" fmla="*/ 5315419 h 6584660"/>
              <a:gd name="connsiteX320" fmla="*/ 1502204 w 7194254"/>
              <a:gd name="connsiteY320" fmla="*/ 5322929 h 6584660"/>
              <a:gd name="connsiteX321" fmla="*/ 1674958 w 7194254"/>
              <a:gd name="connsiteY321" fmla="*/ 5364236 h 6584660"/>
              <a:gd name="connsiteX322" fmla="*/ 1851467 w 7194254"/>
              <a:gd name="connsiteY322" fmla="*/ 5424318 h 6584660"/>
              <a:gd name="connsiteX323" fmla="*/ 1997932 w 7194254"/>
              <a:gd name="connsiteY323" fmla="*/ 5499421 h 6584660"/>
              <a:gd name="connsiteX324" fmla="*/ 2080553 w 7194254"/>
              <a:gd name="connsiteY324" fmla="*/ 5551993 h 6584660"/>
              <a:gd name="connsiteX325" fmla="*/ 2185707 w 7194254"/>
              <a:gd name="connsiteY325" fmla="*/ 5634607 h 6584660"/>
              <a:gd name="connsiteX326" fmla="*/ 2290861 w 7194254"/>
              <a:gd name="connsiteY326" fmla="*/ 5747261 h 6584660"/>
              <a:gd name="connsiteX327" fmla="*/ 2384749 w 7194254"/>
              <a:gd name="connsiteY327" fmla="*/ 5901222 h 6584660"/>
              <a:gd name="connsiteX328" fmla="*/ 2392260 w 7194254"/>
              <a:gd name="connsiteY328" fmla="*/ 5919998 h 6584660"/>
              <a:gd name="connsiteX329" fmla="*/ 2422304 w 7194254"/>
              <a:gd name="connsiteY329" fmla="*/ 5938774 h 6584660"/>
              <a:gd name="connsiteX330" fmla="*/ 2583791 w 7194254"/>
              <a:gd name="connsiteY330" fmla="*/ 5938774 h 6584660"/>
              <a:gd name="connsiteX331" fmla="*/ 2587547 w 7194254"/>
              <a:gd name="connsiteY331" fmla="*/ 5908733 h 6584660"/>
              <a:gd name="connsiteX332" fmla="*/ 2598813 w 7194254"/>
              <a:gd name="connsiteY332" fmla="*/ 5886202 h 6584660"/>
              <a:gd name="connsiteX333" fmla="*/ 2651390 w 7194254"/>
              <a:gd name="connsiteY333" fmla="*/ 5848650 h 6584660"/>
              <a:gd name="connsiteX334" fmla="*/ 2764056 w 7194254"/>
              <a:gd name="connsiteY334" fmla="*/ 5848650 h 6584660"/>
              <a:gd name="connsiteX335" fmla="*/ 2797855 w 7194254"/>
              <a:gd name="connsiteY335" fmla="*/ 5837385 h 6584660"/>
              <a:gd name="connsiteX336" fmla="*/ 2876721 w 7194254"/>
              <a:gd name="connsiteY336" fmla="*/ 5784813 h 6584660"/>
              <a:gd name="connsiteX337" fmla="*/ 2903009 w 7194254"/>
              <a:gd name="connsiteY337" fmla="*/ 5762282 h 6584660"/>
              <a:gd name="connsiteX338" fmla="*/ 2929298 w 7194254"/>
              <a:gd name="connsiteY338" fmla="*/ 5694689 h 6584660"/>
              <a:gd name="connsiteX339" fmla="*/ 2910521 w 7194254"/>
              <a:gd name="connsiteY339" fmla="*/ 5683424 h 6584660"/>
              <a:gd name="connsiteX340" fmla="*/ 2895498 w 7194254"/>
              <a:gd name="connsiteY340" fmla="*/ 5653382 h 6584660"/>
              <a:gd name="connsiteX341" fmla="*/ 2948076 w 7194254"/>
              <a:gd name="connsiteY341" fmla="*/ 5604565 h 6584660"/>
              <a:gd name="connsiteX342" fmla="*/ 2963098 w 7194254"/>
              <a:gd name="connsiteY342" fmla="*/ 5574524 h 6584660"/>
              <a:gd name="connsiteX343" fmla="*/ 2985631 w 7194254"/>
              <a:gd name="connsiteY343" fmla="*/ 5548238 h 6584660"/>
              <a:gd name="connsiteX344" fmla="*/ 3004408 w 7194254"/>
              <a:gd name="connsiteY344" fmla="*/ 5551993 h 6584660"/>
              <a:gd name="connsiteX345" fmla="*/ 3023186 w 7194254"/>
              <a:gd name="connsiteY345" fmla="*/ 5574524 h 6584660"/>
              <a:gd name="connsiteX346" fmla="*/ 3087029 w 7194254"/>
              <a:gd name="connsiteY346" fmla="*/ 5551993 h 6584660"/>
              <a:gd name="connsiteX347" fmla="*/ 3132096 w 7194254"/>
              <a:gd name="connsiteY347" fmla="*/ 5529462 h 6584660"/>
              <a:gd name="connsiteX348" fmla="*/ 3184673 w 7194254"/>
              <a:gd name="connsiteY348" fmla="*/ 5409297 h 6584660"/>
              <a:gd name="connsiteX349" fmla="*/ 3199695 w 7194254"/>
              <a:gd name="connsiteY349" fmla="*/ 5345460 h 6584660"/>
              <a:gd name="connsiteX350" fmla="*/ 3214717 w 7194254"/>
              <a:gd name="connsiteY350" fmla="*/ 5281622 h 6584660"/>
              <a:gd name="connsiteX351" fmla="*/ 3233494 w 7194254"/>
              <a:gd name="connsiteY351" fmla="*/ 5127661 h 6584660"/>
              <a:gd name="connsiteX352" fmla="*/ 3241005 w 7194254"/>
              <a:gd name="connsiteY352" fmla="*/ 4999986 h 6584660"/>
              <a:gd name="connsiteX353" fmla="*/ 3252272 w 7194254"/>
              <a:gd name="connsiteY353" fmla="*/ 4868555 h 6584660"/>
              <a:gd name="connsiteX354" fmla="*/ 3259783 w 7194254"/>
              <a:gd name="connsiteY354" fmla="*/ 4752146 h 6584660"/>
              <a:gd name="connsiteX355" fmla="*/ 3267294 w 7194254"/>
              <a:gd name="connsiteY355" fmla="*/ 4613205 h 6584660"/>
              <a:gd name="connsiteX356" fmla="*/ 3274805 w 7194254"/>
              <a:gd name="connsiteY356" fmla="*/ 4594429 h 6584660"/>
              <a:gd name="connsiteX357" fmla="*/ 3256027 w 7194254"/>
              <a:gd name="connsiteY357" fmla="*/ 4553123 h 6584660"/>
              <a:gd name="connsiteX358" fmla="*/ 3229739 w 7194254"/>
              <a:gd name="connsiteY358" fmla="*/ 4523081 h 6584660"/>
              <a:gd name="connsiteX359" fmla="*/ 3229739 w 7194254"/>
              <a:gd name="connsiteY359" fmla="*/ 4459244 h 6584660"/>
              <a:gd name="connsiteX360" fmla="*/ 3214717 w 7194254"/>
              <a:gd name="connsiteY360" fmla="*/ 4342834 h 6584660"/>
              <a:gd name="connsiteX361" fmla="*/ 3203450 w 7194254"/>
              <a:gd name="connsiteY361" fmla="*/ 4305283 h 6584660"/>
              <a:gd name="connsiteX362" fmla="*/ 3195939 w 7194254"/>
              <a:gd name="connsiteY362" fmla="*/ 4267731 h 6584660"/>
              <a:gd name="connsiteX363" fmla="*/ 3184673 w 7194254"/>
              <a:gd name="connsiteY363" fmla="*/ 4241445 h 6584660"/>
              <a:gd name="connsiteX364" fmla="*/ 3199695 w 7194254"/>
              <a:gd name="connsiteY364" fmla="*/ 4136301 h 6584660"/>
              <a:gd name="connsiteX365" fmla="*/ 3282316 w 7194254"/>
              <a:gd name="connsiteY365" fmla="*/ 3941033 h 6584660"/>
              <a:gd name="connsiteX366" fmla="*/ 3421270 w 7194254"/>
              <a:gd name="connsiteY366" fmla="*/ 3640620 h 6584660"/>
              <a:gd name="connsiteX367" fmla="*/ 3567735 w 7194254"/>
              <a:gd name="connsiteY367" fmla="*/ 3355229 h 6584660"/>
              <a:gd name="connsiteX368" fmla="*/ 3579001 w 7194254"/>
              <a:gd name="connsiteY368" fmla="*/ 3336453 h 6584660"/>
              <a:gd name="connsiteX369" fmla="*/ 3594023 w 7194254"/>
              <a:gd name="connsiteY369" fmla="*/ 3295146 h 6584660"/>
              <a:gd name="connsiteX370" fmla="*/ 3586512 w 7194254"/>
              <a:gd name="connsiteY370" fmla="*/ 3265105 h 6584660"/>
              <a:gd name="connsiteX371" fmla="*/ 3586512 w 7194254"/>
              <a:gd name="connsiteY371" fmla="*/ 3238819 h 6584660"/>
              <a:gd name="connsiteX372" fmla="*/ 3616556 w 7194254"/>
              <a:gd name="connsiteY372" fmla="*/ 3144940 h 6584660"/>
              <a:gd name="connsiteX373" fmla="*/ 3635334 w 7194254"/>
              <a:gd name="connsiteY373" fmla="*/ 3009755 h 6584660"/>
              <a:gd name="connsiteX374" fmla="*/ 3646601 w 7194254"/>
              <a:gd name="connsiteY374" fmla="*/ 2825752 h 6584660"/>
              <a:gd name="connsiteX375" fmla="*/ 3635334 w 7194254"/>
              <a:gd name="connsiteY375" fmla="*/ 2761915 h 6584660"/>
              <a:gd name="connsiteX376" fmla="*/ 3635334 w 7194254"/>
              <a:gd name="connsiteY376" fmla="*/ 2694322 h 6584660"/>
              <a:gd name="connsiteX377" fmla="*/ 3627823 w 7194254"/>
              <a:gd name="connsiteY377" fmla="*/ 2615464 h 6584660"/>
              <a:gd name="connsiteX378" fmla="*/ 3616556 w 7194254"/>
              <a:gd name="connsiteY378" fmla="*/ 2547871 h 6584660"/>
              <a:gd name="connsiteX379" fmla="*/ 3616556 w 7194254"/>
              <a:gd name="connsiteY379" fmla="*/ 2484033 h 6584660"/>
              <a:gd name="connsiteX380" fmla="*/ 3601534 w 7194254"/>
              <a:gd name="connsiteY380" fmla="*/ 2393910 h 6584660"/>
              <a:gd name="connsiteX381" fmla="*/ 3537691 w 7194254"/>
              <a:gd name="connsiteY381" fmla="*/ 2277500 h 6584660"/>
              <a:gd name="connsiteX382" fmla="*/ 3511402 w 7194254"/>
              <a:gd name="connsiteY382" fmla="*/ 2251214 h 6584660"/>
              <a:gd name="connsiteX383" fmla="*/ 3496380 w 7194254"/>
              <a:gd name="connsiteY383" fmla="*/ 2209907 h 6584660"/>
              <a:gd name="connsiteX384" fmla="*/ 3477603 w 7194254"/>
              <a:gd name="connsiteY384" fmla="*/ 2194887 h 6584660"/>
              <a:gd name="connsiteX385" fmla="*/ 3447558 w 7194254"/>
              <a:gd name="connsiteY385" fmla="*/ 2187376 h 6584660"/>
              <a:gd name="connsiteX386" fmla="*/ 3398737 w 7194254"/>
              <a:gd name="connsiteY386" fmla="*/ 2168600 h 6584660"/>
              <a:gd name="connsiteX387" fmla="*/ 3391226 w 7194254"/>
              <a:gd name="connsiteY387" fmla="*/ 2164845 h 6584660"/>
              <a:gd name="connsiteX388" fmla="*/ 3342404 w 7194254"/>
              <a:gd name="connsiteY388" fmla="*/ 2127294 h 6584660"/>
              <a:gd name="connsiteX389" fmla="*/ 3241005 w 7194254"/>
              <a:gd name="connsiteY389" fmla="*/ 2033415 h 6584660"/>
              <a:gd name="connsiteX390" fmla="*/ 3188428 w 7194254"/>
              <a:gd name="connsiteY390" fmla="*/ 1962067 h 6584660"/>
              <a:gd name="connsiteX391" fmla="*/ 3158384 w 7194254"/>
              <a:gd name="connsiteY391" fmla="*/ 1928271 h 6584660"/>
              <a:gd name="connsiteX392" fmla="*/ 3135851 w 7194254"/>
              <a:gd name="connsiteY392" fmla="*/ 1890719 h 6584660"/>
              <a:gd name="connsiteX393" fmla="*/ 3124585 w 7194254"/>
              <a:gd name="connsiteY393" fmla="*/ 1879454 h 6584660"/>
              <a:gd name="connsiteX394" fmla="*/ 3064496 w 7194254"/>
              <a:gd name="connsiteY394" fmla="*/ 1819371 h 6584660"/>
              <a:gd name="connsiteX395" fmla="*/ 2989386 w 7194254"/>
              <a:gd name="connsiteY395" fmla="*/ 1766799 h 6584660"/>
              <a:gd name="connsiteX396" fmla="*/ 2974364 w 7194254"/>
              <a:gd name="connsiteY396" fmla="*/ 1744268 h 6584660"/>
              <a:gd name="connsiteX397" fmla="*/ 2974364 w 7194254"/>
              <a:gd name="connsiteY397" fmla="*/ 1710472 h 6584660"/>
              <a:gd name="connsiteX398" fmla="*/ 2981875 w 7194254"/>
              <a:gd name="connsiteY398" fmla="*/ 1669165 h 6584660"/>
              <a:gd name="connsiteX399" fmla="*/ 3030697 w 7194254"/>
              <a:gd name="connsiteY399" fmla="*/ 1526469 h 6584660"/>
              <a:gd name="connsiteX400" fmla="*/ 3049474 w 7194254"/>
              <a:gd name="connsiteY400" fmla="*/ 1485163 h 6584660"/>
              <a:gd name="connsiteX401" fmla="*/ 3090785 w 7194254"/>
              <a:gd name="connsiteY401" fmla="*/ 1458876 h 6584660"/>
              <a:gd name="connsiteX402" fmla="*/ 3120829 w 7194254"/>
              <a:gd name="connsiteY402" fmla="*/ 1447611 h 6584660"/>
              <a:gd name="connsiteX403" fmla="*/ 3124585 w 7194254"/>
              <a:gd name="connsiteY403" fmla="*/ 1432591 h 6584660"/>
              <a:gd name="connsiteX404" fmla="*/ 3150873 w 7194254"/>
              <a:gd name="connsiteY404" fmla="*/ 1428835 h 6584660"/>
              <a:gd name="connsiteX405" fmla="*/ 3195939 w 7194254"/>
              <a:gd name="connsiteY405" fmla="*/ 1492673 h 6584660"/>
              <a:gd name="connsiteX406" fmla="*/ 3252272 w 7194254"/>
              <a:gd name="connsiteY406" fmla="*/ 1616593 h 6584660"/>
              <a:gd name="connsiteX407" fmla="*/ 3259783 w 7194254"/>
              <a:gd name="connsiteY407" fmla="*/ 1710472 h 6584660"/>
              <a:gd name="connsiteX408" fmla="*/ 3267294 w 7194254"/>
              <a:gd name="connsiteY408" fmla="*/ 1755534 h 6584660"/>
              <a:gd name="connsiteX409" fmla="*/ 3278561 w 7194254"/>
              <a:gd name="connsiteY409" fmla="*/ 1763044 h 6584660"/>
              <a:gd name="connsiteX410" fmla="*/ 3286072 w 7194254"/>
              <a:gd name="connsiteY410" fmla="*/ 1751779 h 6584660"/>
              <a:gd name="connsiteX411" fmla="*/ 3286072 w 7194254"/>
              <a:gd name="connsiteY411" fmla="*/ 1733003 h 6584660"/>
              <a:gd name="connsiteX412" fmla="*/ 3297338 w 7194254"/>
              <a:gd name="connsiteY412" fmla="*/ 1549000 h 6584660"/>
              <a:gd name="connsiteX413" fmla="*/ 3304849 w 7194254"/>
              <a:gd name="connsiteY413" fmla="*/ 1413815 h 6584660"/>
              <a:gd name="connsiteX414" fmla="*/ 3293583 w 7194254"/>
              <a:gd name="connsiteY414" fmla="*/ 1331201 h 6584660"/>
              <a:gd name="connsiteX415" fmla="*/ 3304849 w 7194254"/>
              <a:gd name="connsiteY415" fmla="*/ 1256098 h 6584660"/>
              <a:gd name="connsiteX416" fmla="*/ 3304849 w 7194254"/>
              <a:gd name="connsiteY416" fmla="*/ 1180995 h 6584660"/>
              <a:gd name="connsiteX417" fmla="*/ 3338649 w 7194254"/>
              <a:gd name="connsiteY417" fmla="*/ 1090872 h 6584660"/>
              <a:gd name="connsiteX418" fmla="*/ 3342404 w 7194254"/>
              <a:gd name="connsiteY418" fmla="*/ 1075851 h 6584660"/>
              <a:gd name="connsiteX419" fmla="*/ 3342404 w 7194254"/>
              <a:gd name="connsiteY419" fmla="*/ 1057075 h 6584660"/>
              <a:gd name="connsiteX420" fmla="*/ 3368693 w 7194254"/>
              <a:gd name="connsiteY420" fmla="*/ 1027034 h 6584660"/>
              <a:gd name="connsiteX421" fmla="*/ 3361182 w 7194254"/>
              <a:gd name="connsiteY421" fmla="*/ 989482 h 6584660"/>
              <a:gd name="connsiteX422" fmla="*/ 3361182 w 7194254"/>
              <a:gd name="connsiteY422" fmla="*/ 951931 h 6584660"/>
              <a:gd name="connsiteX423" fmla="*/ 3379959 w 7194254"/>
              <a:gd name="connsiteY423" fmla="*/ 899359 h 6584660"/>
              <a:gd name="connsiteX424" fmla="*/ 3394981 w 7194254"/>
              <a:gd name="connsiteY424" fmla="*/ 888093 h 6584660"/>
              <a:gd name="connsiteX425" fmla="*/ 3413759 w 7194254"/>
              <a:gd name="connsiteY425" fmla="*/ 858052 h 6584660"/>
              <a:gd name="connsiteX426" fmla="*/ 3402492 w 7194254"/>
              <a:gd name="connsiteY426" fmla="*/ 816745 h 6584660"/>
              <a:gd name="connsiteX427" fmla="*/ 3383715 w 7194254"/>
              <a:gd name="connsiteY427" fmla="*/ 790459 h 6584660"/>
              <a:gd name="connsiteX428" fmla="*/ 3376204 w 7194254"/>
              <a:gd name="connsiteY428" fmla="*/ 749153 h 6584660"/>
              <a:gd name="connsiteX429" fmla="*/ 3368693 w 7194254"/>
              <a:gd name="connsiteY429" fmla="*/ 726622 h 6584660"/>
              <a:gd name="connsiteX430" fmla="*/ 3349915 w 7194254"/>
              <a:gd name="connsiteY430" fmla="*/ 681560 h 6584660"/>
              <a:gd name="connsiteX431" fmla="*/ 3327382 w 7194254"/>
              <a:gd name="connsiteY431" fmla="*/ 647764 h 6584660"/>
              <a:gd name="connsiteX432" fmla="*/ 3308605 w 7194254"/>
              <a:gd name="connsiteY432" fmla="*/ 568905 h 6584660"/>
              <a:gd name="connsiteX433" fmla="*/ 3323627 w 7194254"/>
              <a:gd name="connsiteY433" fmla="*/ 520088 h 6584660"/>
              <a:gd name="connsiteX434" fmla="*/ 3319871 w 7194254"/>
              <a:gd name="connsiteY434" fmla="*/ 512578 h 6584660"/>
              <a:gd name="connsiteX435" fmla="*/ 3304849 w 7194254"/>
              <a:gd name="connsiteY435" fmla="*/ 493802 h 6584660"/>
              <a:gd name="connsiteX436" fmla="*/ 3301094 w 7194254"/>
              <a:gd name="connsiteY436" fmla="*/ 486292 h 6584660"/>
              <a:gd name="connsiteX437" fmla="*/ 3278561 w 7194254"/>
              <a:gd name="connsiteY437" fmla="*/ 414944 h 6584660"/>
              <a:gd name="connsiteX438" fmla="*/ 3267294 w 7194254"/>
              <a:gd name="connsiteY438" fmla="*/ 351106 h 6584660"/>
              <a:gd name="connsiteX439" fmla="*/ 3293583 w 7194254"/>
              <a:gd name="connsiteY439" fmla="*/ 260983 h 6584660"/>
              <a:gd name="connsiteX440" fmla="*/ 3304849 w 7194254"/>
              <a:gd name="connsiteY440" fmla="*/ 193390 h 6584660"/>
              <a:gd name="connsiteX441" fmla="*/ 3327382 w 7194254"/>
              <a:gd name="connsiteY441" fmla="*/ 133308 h 6584660"/>
              <a:gd name="connsiteX442" fmla="*/ 3488869 w 7194254"/>
              <a:gd name="connsiteY442" fmla="*/ 24408 h 6584660"/>
              <a:gd name="connsiteX443" fmla="*/ 3597779 w 7194254"/>
              <a:gd name="connsiteY443" fmla="*/ 5632 h 6584660"/>
              <a:gd name="connsiteX444" fmla="*/ 3631579 w 7194254"/>
              <a:gd name="connsiteY444" fmla="*/ 0 h 6584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</a:cxnLst>
            <a:rect l="l" t="t" r="r" b="b"/>
            <a:pathLst>
              <a:path w="7194254" h="6584660">
                <a:moveTo>
                  <a:pt x="4416071" y="1477703"/>
                </a:moveTo>
                <a:cubicBezTo>
                  <a:pt x="4407184" y="1480047"/>
                  <a:pt x="4399700" y="1488485"/>
                  <a:pt x="4390345" y="1503486"/>
                </a:cubicBezTo>
                <a:cubicBezTo>
                  <a:pt x="4386603" y="1514736"/>
                  <a:pt x="4375377" y="1518487"/>
                  <a:pt x="4371635" y="1529737"/>
                </a:cubicBezTo>
                <a:cubicBezTo>
                  <a:pt x="4367893" y="1570989"/>
                  <a:pt x="4352925" y="1612241"/>
                  <a:pt x="4352925" y="1653493"/>
                </a:cubicBezTo>
                <a:cubicBezTo>
                  <a:pt x="4352925" y="1668494"/>
                  <a:pt x="4364151" y="1675994"/>
                  <a:pt x="4364151" y="1690995"/>
                </a:cubicBezTo>
                <a:cubicBezTo>
                  <a:pt x="4364151" y="1720997"/>
                  <a:pt x="4367893" y="1724747"/>
                  <a:pt x="4397829" y="1724747"/>
                </a:cubicBezTo>
                <a:cubicBezTo>
                  <a:pt x="4412797" y="1728497"/>
                  <a:pt x="4424023" y="1717247"/>
                  <a:pt x="4438990" y="1717247"/>
                </a:cubicBezTo>
                <a:cubicBezTo>
                  <a:pt x="4480152" y="1713496"/>
                  <a:pt x="4521314" y="1698496"/>
                  <a:pt x="4562475" y="1687245"/>
                </a:cubicBezTo>
                <a:cubicBezTo>
                  <a:pt x="4592411" y="1675994"/>
                  <a:pt x="4626089" y="1668494"/>
                  <a:pt x="4656024" y="1653493"/>
                </a:cubicBezTo>
                <a:cubicBezTo>
                  <a:pt x="4667250" y="1645993"/>
                  <a:pt x="4667250" y="1642243"/>
                  <a:pt x="4659766" y="1634742"/>
                </a:cubicBezTo>
                <a:cubicBezTo>
                  <a:pt x="4659766" y="1630992"/>
                  <a:pt x="4656024" y="1627242"/>
                  <a:pt x="4652282" y="1623492"/>
                </a:cubicBezTo>
                <a:cubicBezTo>
                  <a:pt x="4633573" y="1604741"/>
                  <a:pt x="4607379" y="1593490"/>
                  <a:pt x="4588669" y="1578490"/>
                </a:cubicBezTo>
                <a:cubicBezTo>
                  <a:pt x="4543765" y="1544738"/>
                  <a:pt x="4498862" y="1514736"/>
                  <a:pt x="4450216" y="1488485"/>
                </a:cubicBezTo>
                <a:cubicBezTo>
                  <a:pt x="4435249" y="1479110"/>
                  <a:pt x="4424958" y="1475359"/>
                  <a:pt x="4416071" y="1477703"/>
                </a:cubicBezTo>
                <a:close/>
                <a:moveTo>
                  <a:pt x="3631579" y="0"/>
                </a:moveTo>
                <a:cubicBezTo>
                  <a:pt x="3642845" y="0"/>
                  <a:pt x="3654112" y="1877"/>
                  <a:pt x="3665378" y="5632"/>
                </a:cubicBezTo>
                <a:cubicBezTo>
                  <a:pt x="3710444" y="5632"/>
                  <a:pt x="3755510" y="20653"/>
                  <a:pt x="3793065" y="46939"/>
                </a:cubicBezTo>
                <a:cubicBezTo>
                  <a:pt x="3800576" y="54449"/>
                  <a:pt x="3830621" y="58204"/>
                  <a:pt x="3853154" y="58204"/>
                </a:cubicBezTo>
                <a:cubicBezTo>
                  <a:pt x="3864420" y="61960"/>
                  <a:pt x="3868176" y="65715"/>
                  <a:pt x="3871931" y="69470"/>
                </a:cubicBezTo>
                <a:cubicBezTo>
                  <a:pt x="3886953" y="76980"/>
                  <a:pt x="3894464" y="95756"/>
                  <a:pt x="3916997" y="88246"/>
                </a:cubicBezTo>
                <a:cubicBezTo>
                  <a:pt x="3924508" y="88246"/>
                  <a:pt x="3916997" y="103266"/>
                  <a:pt x="3924508" y="107022"/>
                </a:cubicBezTo>
                <a:cubicBezTo>
                  <a:pt x="3932019" y="99511"/>
                  <a:pt x="3939530" y="95756"/>
                  <a:pt x="3943286" y="88246"/>
                </a:cubicBezTo>
                <a:cubicBezTo>
                  <a:pt x="3947041" y="92001"/>
                  <a:pt x="3947041" y="92001"/>
                  <a:pt x="3950797" y="95756"/>
                </a:cubicBezTo>
                <a:cubicBezTo>
                  <a:pt x="3950797" y="103266"/>
                  <a:pt x="3943286" y="114532"/>
                  <a:pt x="3954552" y="114532"/>
                </a:cubicBezTo>
                <a:cubicBezTo>
                  <a:pt x="3965819" y="118287"/>
                  <a:pt x="3977085" y="114532"/>
                  <a:pt x="3984596" y="103266"/>
                </a:cubicBezTo>
                <a:cubicBezTo>
                  <a:pt x="3988352" y="95756"/>
                  <a:pt x="3984596" y="92001"/>
                  <a:pt x="3977085" y="84491"/>
                </a:cubicBezTo>
                <a:cubicBezTo>
                  <a:pt x="3969574" y="80735"/>
                  <a:pt x="3973330" y="73225"/>
                  <a:pt x="3973330" y="61960"/>
                </a:cubicBezTo>
                <a:cubicBezTo>
                  <a:pt x="3973330" y="54449"/>
                  <a:pt x="3965819" y="46939"/>
                  <a:pt x="3962063" y="39429"/>
                </a:cubicBezTo>
                <a:cubicBezTo>
                  <a:pt x="3958308" y="31918"/>
                  <a:pt x="3977085" y="5632"/>
                  <a:pt x="3984596" y="5632"/>
                </a:cubicBezTo>
                <a:cubicBezTo>
                  <a:pt x="3995863" y="5632"/>
                  <a:pt x="3999618" y="13143"/>
                  <a:pt x="4003374" y="16898"/>
                </a:cubicBezTo>
                <a:cubicBezTo>
                  <a:pt x="4007129" y="35674"/>
                  <a:pt x="4010885" y="35674"/>
                  <a:pt x="4025907" y="24408"/>
                </a:cubicBezTo>
                <a:cubicBezTo>
                  <a:pt x="4048440" y="5632"/>
                  <a:pt x="4063462" y="9388"/>
                  <a:pt x="4082240" y="31918"/>
                </a:cubicBezTo>
                <a:cubicBezTo>
                  <a:pt x="4093506" y="46939"/>
                  <a:pt x="4089751" y="69470"/>
                  <a:pt x="4104773" y="84491"/>
                </a:cubicBezTo>
                <a:cubicBezTo>
                  <a:pt x="4112284" y="137063"/>
                  <a:pt x="4131061" y="185880"/>
                  <a:pt x="4123550" y="242207"/>
                </a:cubicBezTo>
                <a:cubicBezTo>
                  <a:pt x="4119795" y="264738"/>
                  <a:pt x="4112284" y="283514"/>
                  <a:pt x="4108528" y="306045"/>
                </a:cubicBezTo>
                <a:cubicBezTo>
                  <a:pt x="4112284" y="309800"/>
                  <a:pt x="4123550" y="309800"/>
                  <a:pt x="4127306" y="309800"/>
                </a:cubicBezTo>
                <a:cubicBezTo>
                  <a:pt x="4138572" y="309800"/>
                  <a:pt x="4138572" y="309800"/>
                  <a:pt x="4153594" y="332331"/>
                </a:cubicBezTo>
                <a:cubicBezTo>
                  <a:pt x="4157350" y="343596"/>
                  <a:pt x="4168616" y="332331"/>
                  <a:pt x="4179883" y="339841"/>
                </a:cubicBezTo>
                <a:cubicBezTo>
                  <a:pt x="4172372" y="351106"/>
                  <a:pt x="4164861" y="358617"/>
                  <a:pt x="4161105" y="369882"/>
                </a:cubicBezTo>
                <a:cubicBezTo>
                  <a:pt x="4161105" y="377393"/>
                  <a:pt x="4153594" y="388658"/>
                  <a:pt x="4172372" y="392413"/>
                </a:cubicBezTo>
                <a:cubicBezTo>
                  <a:pt x="4183638" y="392413"/>
                  <a:pt x="4179883" y="399923"/>
                  <a:pt x="4176127" y="407434"/>
                </a:cubicBezTo>
                <a:cubicBezTo>
                  <a:pt x="4161105" y="433720"/>
                  <a:pt x="4168616" y="463761"/>
                  <a:pt x="4179883" y="490047"/>
                </a:cubicBezTo>
                <a:cubicBezTo>
                  <a:pt x="4179883" y="493802"/>
                  <a:pt x="4191149" y="493802"/>
                  <a:pt x="4183638" y="501313"/>
                </a:cubicBezTo>
                <a:cubicBezTo>
                  <a:pt x="4179883" y="505068"/>
                  <a:pt x="4172372" y="505068"/>
                  <a:pt x="4164861" y="501313"/>
                </a:cubicBezTo>
                <a:cubicBezTo>
                  <a:pt x="4161105" y="501313"/>
                  <a:pt x="4157350" y="493802"/>
                  <a:pt x="4153594" y="490047"/>
                </a:cubicBezTo>
                <a:cubicBezTo>
                  <a:pt x="4142328" y="478782"/>
                  <a:pt x="4131061" y="482537"/>
                  <a:pt x="4119795" y="486292"/>
                </a:cubicBezTo>
                <a:cubicBezTo>
                  <a:pt x="4112284" y="486292"/>
                  <a:pt x="4097262" y="497557"/>
                  <a:pt x="4108528" y="508823"/>
                </a:cubicBezTo>
                <a:cubicBezTo>
                  <a:pt x="4119795" y="520088"/>
                  <a:pt x="4112284" y="531354"/>
                  <a:pt x="4116039" y="546374"/>
                </a:cubicBezTo>
                <a:cubicBezTo>
                  <a:pt x="4089751" y="546374"/>
                  <a:pt x="4063462" y="546374"/>
                  <a:pt x="4037174" y="546374"/>
                </a:cubicBezTo>
                <a:cubicBezTo>
                  <a:pt x="4018396" y="550130"/>
                  <a:pt x="3995863" y="565150"/>
                  <a:pt x="3977085" y="576416"/>
                </a:cubicBezTo>
                <a:cubicBezTo>
                  <a:pt x="3947041" y="595191"/>
                  <a:pt x="3932019" y="625233"/>
                  <a:pt x="3913242" y="651519"/>
                </a:cubicBezTo>
                <a:cubicBezTo>
                  <a:pt x="3901975" y="666539"/>
                  <a:pt x="3901975" y="689070"/>
                  <a:pt x="3886953" y="700336"/>
                </a:cubicBezTo>
                <a:cubicBezTo>
                  <a:pt x="3875687" y="707846"/>
                  <a:pt x="3894464" y="741642"/>
                  <a:pt x="3905731" y="741642"/>
                </a:cubicBezTo>
                <a:cubicBezTo>
                  <a:pt x="3947041" y="734132"/>
                  <a:pt x="3962063" y="764173"/>
                  <a:pt x="3977085" y="794215"/>
                </a:cubicBezTo>
                <a:cubicBezTo>
                  <a:pt x="3980841" y="801725"/>
                  <a:pt x="3984596" y="812990"/>
                  <a:pt x="3984596" y="824256"/>
                </a:cubicBezTo>
                <a:cubicBezTo>
                  <a:pt x="3984596" y="839276"/>
                  <a:pt x="3988352" y="843032"/>
                  <a:pt x="4003374" y="843032"/>
                </a:cubicBezTo>
                <a:cubicBezTo>
                  <a:pt x="4018396" y="846787"/>
                  <a:pt x="4029663" y="865562"/>
                  <a:pt x="4048440" y="865562"/>
                </a:cubicBezTo>
                <a:cubicBezTo>
                  <a:pt x="4067218" y="884338"/>
                  <a:pt x="4093506" y="884338"/>
                  <a:pt x="4116039" y="891849"/>
                </a:cubicBezTo>
                <a:cubicBezTo>
                  <a:pt x="4134817" y="903114"/>
                  <a:pt x="4161105" y="906869"/>
                  <a:pt x="4183638" y="906869"/>
                </a:cubicBezTo>
                <a:cubicBezTo>
                  <a:pt x="4224949" y="910624"/>
                  <a:pt x="4270015" y="921890"/>
                  <a:pt x="4307570" y="940666"/>
                </a:cubicBezTo>
                <a:cubicBezTo>
                  <a:pt x="4367659" y="966952"/>
                  <a:pt x="4423991" y="1004503"/>
                  <a:pt x="4476568" y="1042055"/>
                </a:cubicBezTo>
                <a:cubicBezTo>
                  <a:pt x="4532901" y="1083361"/>
                  <a:pt x="4574212" y="1135933"/>
                  <a:pt x="4615522" y="1192261"/>
                </a:cubicBezTo>
                <a:cubicBezTo>
                  <a:pt x="4649322" y="1229812"/>
                  <a:pt x="4675610" y="1271119"/>
                  <a:pt x="4716921" y="1301160"/>
                </a:cubicBezTo>
                <a:cubicBezTo>
                  <a:pt x="4777009" y="1342467"/>
                  <a:pt x="4825831" y="1398794"/>
                  <a:pt x="4893430" y="1432591"/>
                </a:cubicBezTo>
                <a:cubicBezTo>
                  <a:pt x="4900941" y="1436346"/>
                  <a:pt x="4908452" y="1447611"/>
                  <a:pt x="4915963" y="1455121"/>
                </a:cubicBezTo>
                <a:cubicBezTo>
                  <a:pt x="4957274" y="1503938"/>
                  <a:pt x="4998584" y="1552755"/>
                  <a:pt x="5024873" y="1609083"/>
                </a:cubicBezTo>
                <a:cubicBezTo>
                  <a:pt x="5028628" y="1616593"/>
                  <a:pt x="5032384" y="1627858"/>
                  <a:pt x="5036139" y="1627858"/>
                </a:cubicBezTo>
                <a:cubicBezTo>
                  <a:pt x="5066183" y="1650389"/>
                  <a:pt x="5062428" y="1680431"/>
                  <a:pt x="5062428" y="1710472"/>
                </a:cubicBezTo>
                <a:cubicBezTo>
                  <a:pt x="5062428" y="1717982"/>
                  <a:pt x="5062428" y="1725492"/>
                  <a:pt x="5062428" y="1733003"/>
                </a:cubicBezTo>
                <a:cubicBezTo>
                  <a:pt x="5062428" y="1781820"/>
                  <a:pt x="5039895" y="1819371"/>
                  <a:pt x="4991073" y="1826882"/>
                </a:cubicBezTo>
                <a:cubicBezTo>
                  <a:pt x="4961029" y="1830637"/>
                  <a:pt x="4930985" y="1841902"/>
                  <a:pt x="4900941" y="1845657"/>
                </a:cubicBezTo>
                <a:cubicBezTo>
                  <a:pt x="4870897" y="1853168"/>
                  <a:pt x="4837097" y="1856923"/>
                  <a:pt x="4807053" y="1871943"/>
                </a:cubicBezTo>
                <a:cubicBezTo>
                  <a:pt x="4792031" y="1879454"/>
                  <a:pt x="4765743" y="1868188"/>
                  <a:pt x="4746965" y="1883209"/>
                </a:cubicBezTo>
                <a:cubicBezTo>
                  <a:pt x="4716921" y="1875699"/>
                  <a:pt x="4683121" y="1898230"/>
                  <a:pt x="4649322" y="1890719"/>
                </a:cubicBezTo>
                <a:cubicBezTo>
                  <a:pt x="4634300" y="1886964"/>
                  <a:pt x="4623033" y="1901985"/>
                  <a:pt x="4608011" y="1901985"/>
                </a:cubicBezTo>
                <a:cubicBezTo>
                  <a:pt x="4596745" y="1901985"/>
                  <a:pt x="4581723" y="1894474"/>
                  <a:pt x="4570456" y="1909495"/>
                </a:cubicBezTo>
                <a:cubicBezTo>
                  <a:pt x="4570456" y="1909495"/>
                  <a:pt x="4562945" y="1909495"/>
                  <a:pt x="4559190" y="1909495"/>
                </a:cubicBezTo>
                <a:cubicBezTo>
                  <a:pt x="4499101" y="1905740"/>
                  <a:pt x="4442769" y="1928271"/>
                  <a:pt x="4386436" y="1917005"/>
                </a:cubicBezTo>
                <a:cubicBezTo>
                  <a:pt x="4371414" y="1950802"/>
                  <a:pt x="4386436" y="1984598"/>
                  <a:pt x="4393947" y="2014639"/>
                </a:cubicBezTo>
                <a:cubicBezTo>
                  <a:pt x="4397703" y="2037170"/>
                  <a:pt x="4401458" y="2059701"/>
                  <a:pt x="4408969" y="2082232"/>
                </a:cubicBezTo>
                <a:cubicBezTo>
                  <a:pt x="4420236" y="2119783"/>
                  <a:pt x="4427747" y="2164845"/>
                  <a:pt x="4442769" y="2206152"/>
                </a:cubicBezTo>
                <a:cubicBezTo>
                  <a:pt x="4454035" y="2247459"/>
                  <a:pt x="4465302" y="2292520"/>
                  <a:pt x="4484079" y="2333827"/>
                </a:cubicBezTo>
                <a:cubicBezTo>
                  <a:pt x="4491590" y="2356358"/>
                  <a:pt x="4499101" y="2378889"/>
                  <a:pt x="4506612" y="2397665"/>
                </a:cubicBezTo>
                <a:cubicBezTo>
                  <a:pt x="4525390" y="2438972"/>
                  <a:pt x="4544168" y="2476523"/>
                  <a:pt x="4559190" y="2514075"/>
                </a:cubicBezTo>
                <a:cubicBezTo>
                  <a:pt x="4577967" y="2559136"/>
                  <a:pt x="4596745" y="2604198"/>
                  <a:pt x="4611767" y="2649260"/>
                </a:cubicBezTo>
                <a:cubicBezTo>
                  <a:pt x="4615522" y="2668036"/>
                  <a:pt x="4615522" y="2686812"/>
                  <a:pt x="4619278" y="2705587"/>
                </a:cubicBezTo>
                <a:cubicBezTo>
                  <a:pt x="4623033" y="2720608"/>
                  <a:pt x="4638055" y="2728118"/>
                  <a:pt x="4641811" y="2743139"/>
                </a:cubicBezTo>
                <a:cubicBezTo>
                  <a:pt x="4645566" y="2773180"/>
                  <a:pt x="4649322" y="2803221"/>
                  <a:pt x="4660588" y="2833262"/>
                </a:cubicBezTo>
                <a:cubicBezTo>
                  <a:pt x="4671855" y="2867059"/>
                  <a:pt x="4664344" y="2904610"/>
                  <a:pt x="4675610" y="2942162"/>
                </a:cubicBezTo>
                <a:cubicBezTo>
                  <a:pt x="4686877" y="2975958"/>
                  <a:pt x="4698143" y="3013510"/>
                  <a:pt x="4705654" y="3051061"/>
                </a:cubicBezTo>
                <a:cubicBezTo>
                  <a:pt x="4713166" y="3084858"/>
                  <a:pt x="4720677" y="3114899"/>
                  <a:pt x="4731943" y="3148695"/>
                </a:cubicBezTo>
                <a:cubicBezTo>
                  <a:pt x="4739454" y="3171226"/>
                  <a:pt x="4739454" y="3201267"/>
                  <a:pt x="4746965" y="3227554"/>
                </a:cubicBezTo>
                <a:cubicBezTo>
                  <a:pt x="4758232" y="3253840"/>
                  <a:pt x="4758232" y="3280126"/>
                  <a:pt x="4765743" y="3306412"/>
                </a:cubicBezTo>
                <a:cubicBezTo>
                  <a:pt x="4773254" y="3321432"/>
                  <a:pt x="4761987" y="3336453"/>
                  <a:pt x="4743210" y="3336453"/>
                </a:cubicBezTo>
                <a:cubicBezTo>
                  <a:pt x="4705654" y="3336453"/>
                  <a:pt x="4671855" y="3351474"/>
                  <a:pt x="4638055" y="3343963"/>
                </a:cubicBezTo>
                <a:cubicBezTo>
                  <a:pt x="4611767" y="3362739"/>
                  <a:pt x="4581723" y="3351474"/>
                  <a:pt x="4551679" y="3355229"/>
                </a:cubicBezTo>
                <a:cubicBezTo>
                  <a:pt x="4544168" y="3355229"/>
                  <a:pt x="4472813" y="3358984"/>
                  <a:pt x="4469057" y="3362739"/>
                </a:cubicBezTo>
                <a:cubicBezTo>
                  <a:pt x="4461546" y="3374004"/>
                  <a:pt x="4450280" y="3377760"/>
                  <a:pt x="4446524" y="3392780"/>
                </a:cubicBezTo>
                <a:cubicBezTo>
                  <a:pt x="4439013" y="3434087"/>
                  <a:pt x="4412725" y="3471638"/>
                  <a:pt x="4405214" y="3512945"/>
                </a:cubicBezTo>
                <a:cubicBezTo>
                  <a:pt x="4390192" y="3576783"/>
                  <a:pt x="4363903" y="3636865"/>
                  <a:pt x="4345126" y="3700703"/>
                </a:cubicBezTo>
                <a:cubicBezTo>
                  <a:pt x="4333859" y="3742009"/>
                  <a:pt x="4315081" y="3779561"/>
                  <a:pt x="4318837" y="3824623"/>
                </a:cubicBezTo>
                <a:cubicBezTo>
                  <a:pt x="4303815" y="3835888"/>
                  <a:pt x="4307570" y="3850909"/>
                  <a:pt x="4307570" y="3862174"/>
                </a:cubicBezTo>
                <a:cubicBezTo>
                  <a:pt x="4307570" y="3880950"/>
                  <a:pt x="4307570" y="3899726"/>
                  <a:pt x="4315081" y="3918502"/>
                </a:cubicBezTo>
                <a:cubicBezTo>
                  <a:pt x="4330103" y="3952298"/>
                  <a:pt x="4333859" y="3989850"/>
                  <a:pt x="4345126" y="4023646"/>
                </a:cubicBezTo>
                <a:cubicBezTo>
                  <a:pt x="4352637" y="4057442"/>
                  <a:pt x="4375170" y="4087484"/>
                  <a:pt x="4371414" y="4121280"/>
                </a:cubicBezTo>
                <a:cubicBezTo>
                  <a:pt x="4393947" y="4166342"/>
                  <a:pt x="4405214" y="4218914"/>
                  <a:pt x="4450280" y="4256466"/>
                </a:cubicBezTo>
                <a:cubicBezTo>
                  <a:pt x="4472813" y="4275241"/>
                  <a:pt x="4499101" y="4290262"/>
                  <a:pt x="4532901" y="4294017"/>
                </a:cubicBezTo>
                <a:cubicBezTo>
                  <a:pt x="4559190" y="4294017"/>
                  <a:pt x="4585478" y="4305283"/>
                  <a:pt x="4611767" y="4312793"/>
                </a:cubicBezTo>
                <a:cubicBezTo>
                  <a:pt x="4641811" y="4320303"/>
                  <a:pt x="4675610" y="4327813"/>
                  <a:pt x="4705654" y="4339079"/>
                </a:cubicBezTo>
                <a:cubicBezTo>
                  <a:pt x="4761987" y="4357855"/>
                  <a:pt x="4814564" y="4384141"/>
                  <a:pt x="4863386" y="4414182"/>
                </a:cubicBezTo>
                <a:cubicBezTo>
                  <a:pt x="4870897" y="4417937"/>
                  <a:pt x="4878408" y="4425447"/>
                  <a:pt x="4885919" y="4432958"/>
                </a:cubicBezTo>
                <a:cubicBezTo>
                  <a:pt x="4919719" y="4466754"/>
                  <a:pt x="4949763" y="4496795"/>
                  <a:pt x="4979807" y="4526837"/>
                </a:cubicBezTo>
                <a:cubicBezTo>
                  <a:pt x="5017362" y="4564388"/>
                  <a:pt x="5058672" y="4594429"/>
                  <a:pt x="5103739" y="4624470"/>
                </a:cubicBezTo>
                <a:cubicBezTo>
                  <a:pt x="5133783" y="4647001"/>
                  <a:pt x="5163827" y="4669532"/>
                  <a:pt x="5193871" y="4695818"/>
                </a:cubicBezTo>
                <a:cubicBezTo>
                  <a:pt x="5238937" y="4729615"/>
                  <a:pt x="5284003" y="4763411"/>
                  <a:pt x="5329069" y="4793452"/>
                </a:cubicBezTo>
                <a:cubicBezTo>
                  <a:pt x="5332825" y="4797208"/>
                  <a:pt x="5336580" y="4800963"/>
                  <a:pt x="5336580" y="4797208"/>
                </a:cubicBezTo>
                <a:cubicBezTo>
                  <a:pt x="5359113" y="4782187"/>
                  <a:pt x="5374135" y="4800963"/>
                  <a:pt x="5392913" y="4808473"/>
                </a:cubicBezTo>
                <a:cubicBezTo>
                  <a:pt x="5400424" y="4812228"/>
                  <a:pt x="5407935" y="4808473"/>
                  <a:pt x="5415446" y="4800963"/>
                </a:cubicBezTo>
                <a:cubicBezTo>
                  <a:pt x="5430468" y="4789697"/>
                  <a:pt x="5449246" y="4789697"/>
                  <a:pt x="5468023" y="4789697"/>
                </a:cubicBezTo>
                <a:cubicBezTo>
                  <a:pt x="5498067" y="4789697"/>
                  <a:pt x="5531867" y="4793452"/>
                  <a:pt x="5561911" y="4782187"/>
                </a:cubicBezTo>
                <a:cubicBezTo>
                  <a:pt x="5569422" y="4778432"/>
                  <a:pt x="5580688" y="4778432"/>
                  <a:pt x="5580688" y="4782187"/>
                </a:cubicBezTo>
                <a:cubicBezTo>
                  <a:pt x="5591955" y="4793452"/>
                  <a:pt x="5599466" y="4789697"/>
                  <a:pt x="5610732" y="4782187"/>
                </a:cubicBezTo>
                <a:cubicBezTo>
                  <a:pt x="5614488" y="4778432"/>
                  <a:pt x="5618243" y="4782187"/>
                  <a:pt x="5621999" y="4778432"/>
                </a:cubicBezTo>
                <a:cubicBezTo>
                  <a:pt x="5637021" y="4774677"/>
                  <a:pt x="5648288" y="4797208"/>
                  <a:pt x="5663310" y="4789697"/>
                </a:cubicBezTo>
                <a:cubicBezTo>
                  <a:pt x="5674576" y="4778432"/>
                  <a:pt x="5689598" y="4778432"/>
                  <a:pt x="5704620" y="4782187"/>
                </a:cubicBezTo>
                <a:cubicBezTo>
                  <a:pt x="5723398" y="4782187"/>
                  <a:pt x="5757197" y="4804718"/>
                  <a:pt x="5760953" y="4823494"/>
                </a:cubicBezTo>
                <a:cubicBezTo>
                  <a:pt x="5764708" y="4831004"/>
                  <a:pt x="5764708" y="4838514"/>
                  <a:pt x="5757197" y="4846025"/>
                </a:cubicBezTo>
                <a:cubicBezTo>
                  <a:pt x="5749686" y="4849780"/>
                  <a:pt x="5749686" y="4857290"/>
                  <a:pt x="5757197" y="4861045"/>
                </a:cubicBezTo>
                <a:cubicBezTo>
                  <a:pt x="5775975" y="4872311"/>
                  <a:pt x="5772219" y="4891086"/>
                  <a:pt x="5772219" y="4909862"/>
                </a:cubicBezTo>
                <a:cubicBezTo>
                  <a:pt x="5772219" y="4939903"/>
                  <a:pt x="5768464" y="4969945"/>
                  <a:pt x="5772219" y="5003741"/>
                </a:cubicBezTo>
                <a:cubicBezTo>
                  <a:pt x="5772219" y="5030027"/>
                  <a:pt x="5757197" y="5056313"/>
                  <a:pt x="5760953" y="5086354"/>
                </a:cubicBezTo>
                <a:cubicBezTo>
                  <a:pt x="5760953" y="5101375"/>
                  <a:pt x="5745931" y="5116396"/>
                  <a:pt x="5738420" y="5131416"/>
                </a:cubicBezTo>
                <a:cubicBezTo>
                  <a:pt x="5730909" y="5138926"/>
                  <a:pt x="5727153" y="5146437"/>
                  <a:pt x="5723398" y="5157702"/>
                </a:cubicBezTo>
                <a:cubicBezTo>
                  <a:pt x="5712131" y="5172723"/>
                  <a:pt x="5697109" y="5191499"/>
                  <a:pt x="5708376" y="5210274"/>
                </a:cubicBezTo>
                <a:cubicBezTo>
                  <a:pt x="5719642" y="5225295"/>
                  <a:pt x="5704620" y="5247826"/>
                  <a:pt x="5727153" y="5255336"/>
                </a:cubicBezTo>
                <a:cubicBezTo>
                  <a:pt x="5730909" y="5259091"/>
                  <a:pt x="5734664" y="5262846"/>
                  <a:pt x="5734664" y="5266602"/>
                </a:cubicBezTo>
                <a:cubicBezTo>
                  <a:pt x="5734664" y="5300398"/>
                  <a:pt x="5749686" y="5334194"/>
                  <a:pt x="5742175" y="5367991"/>
                </a:cubicBezTo>
                <a:cubicBezTo>
                  <a:pt x="5742175" y="5375501"/>
                  <a:pt x="5745931" y="5383011"/>
                  <a:pt x="5742175" y="5383011"/>
                </a:cubicBezTo>
                <a:cubicBezTo>
                  <a:pt x="5715887" y="5394277"/>
                  <a:pt x="5738420" y="5416808"/>
                  <a:pt x="5734664" y="5431828"/>
                </a:cubicBezTo>
                <a:cubicBezTo>
                  <a:pt x="5723398" y="5461870"/>
                  <a:pt x="5734664" y="5491911"/>
                  <a:pt x="5712131" y="5518197"/>
                </a:cubicBezTo>
                <a:cubicBezTo>
                  <a:pt x="5700865" y="5529462"/>
                  <a:pt x="5700865" y="5551993"/>
                  <a:pt x="5697109" y="5567014"/>
                </a:cubicBezTo>
                <a:cubicBezTo>
                  <a:pt x="5697109" y="5582034"/>
                  <a:pt x="5689598" y="5597055"/>
                  <a:pt x="5682087" y="5608321"/>
                </a:cubicBezTo>
                <a:cubicBezTo>
                  <a:pt x="5674576" y="5619586"/>
                  <a:pt x="5667065" y="5630851"/>
                  <a:pt x="5659554" y="5645872"/>
                </a:cubicBezTo>
                <a:cubicBezTo>
                  <a:pt x="5644532" y="5675913"/>
                  <a:pt x="5614488" y="5690934"/>
                  <a:pt x="5588199" y="5709710"/>
                </a:cubicBezTo>
                <a:cubicBezTo>
                  <a:pt x="5573177" y="5720975"/>
                  <a:pt x="5550644" y="5720975"/>
                  <a:pt x="5531867" y="5717220"/>
                </a:cubicBezTo>
                <a:cubicBezTo>
                  <a:pt x="5498067" y="5713465"/>
                  <a:pt x="5464268" y="5702199"/>
                  <a:pt x="5441734" y="5672158"/>
                </a:cubicBezTo>
                <a:cubicBezTo>
                  <a:pt x="5426712" y="5649627"/>
                  <a:pt x="5426712" y="5623341"/>
                  <a:pt x="5434223" y="5600810"/>
                </a:cubicBezTo>
                <a:cubicBezTo>
                  <a:pt x="5441734" y="5574524"/>
                  <a:pt x="5453001" y="5551993"/>
                  <a:pt x="5460512" y="5529462"/>
                </a:cubicBezTo>
                <a:cubicBezTo>
                  <a:pt x="5468023" y="5506931"/>
                  <a:pt x="5468023" y="5491911"/>
                  <a:pt x="5460512" y="5473135"/>
                </a:cubicBezTo>
                <a:cubicBezTo>
                  <a:pt x="5441734" y="5443094"/>
                  <a:pt x="5430468" y="5409297"/>
                  <a:pt x="5422957" y="5375501"/>
                </a:cubicBezTo>
                <a:cubicBezTo>
                  <a:pt x="5415446" y="5352970"/>
                  <a:pt x="5404179" y="5337950"/>
                  <a:pt x="5389157" y="5322929"/>
                </a:cubicBezTo>
                <a:cubicBezTo>
                  <a:pt x="5381646" y="5311663"/>
                  <a:pt x="5377891" y="5319174"/>
                  <a:pt x="5370380" y="5322929"/>
                </a:cubicBezTo>
                <a:cubicBezTo>
                  <a:pt x="5359113" y="5326684"/>
                  <a:pt x="5347847" y="5322929"/>
                  <a:pt x="5340336" y="5311663"/>
                </a:cubicBezTo>
                <a:cubicBezTo>
                  <a:pt x="5332825" y="5296643"/>
                  <a:pt x="5317803" y="5277867"/>
                  <a:pt x="5310292" y="5259091"/>
                </a:cubicBezTo>
                <a:cubicBezTo>
                  <a:pt x="5306536" y="5247826"/>
                  <a:pt x="5302781" y="5247826"/>
                  <a:pt x="5295270" y="5251581"/>
                </a:cubicBezTo>
                <a:cubicBezTo>
                  <a:pt x="5280248" y="5262846"/>
                  <a:pt x="5268981" y="5262846"/>
                  <a:pt x="5257714" y="5255336"/>
                </a:cubicBezTo>
                <a:cubicBezTo>
                  <a:pt x="5242692" y="5247826"/>
                  <a:pt x="5223915" y="5244071"/>
                  <a:pt x="5227670" y="5225295"/>
                </a:cubicBezTo>
                <a:cubicBezTo>
                  <a:pt x="5231426" y="5206519"/>
                  <a:pt x="5242692" y="5199009"/>
                  <a:pt x="5261470" y="5195254"/>
                </a:cubicBezTo>
                <a:cubicBezTo>
                  <a:pt x="5265226" y="5191499"/>
                  <a:pt x="5276492" y="5199009"/>
                  <a:pt x="5268981" y="5183988"/>
                </a:cubicBezTo>
                <a:cubicBezTo>
                  <a:pt x="5257714" y="5161457"/>
                  <a:pt x="5242692" y="5138926"/>
                  <a:pt x="5272737" y="5116396"/>
                </a:cubicBezTo>
                <a:cubicBezTo>
                  <a:pt x="5276492" y="5112640"/>
                  <a:pt x="5276492" y="5101375"/>
                  <a:pt x="5268981" y="5093865"/>
                </a:cubicBezTo>
                <a:cubicBezTo>
                  <a:pt x="5257714" y="5082599"/>
                  <a:pt x="5250203" y="5071334"/>
                  <a:pt x="5235181" y="5060068"/>
                </a:cubicBezTo>
                <a:cubicBezTo>
                  <a:pt x="5182604" y="5026272"/>
                  <a:pt x="5133783" y="4984965"/>
                  <a:pt x="5081206" y="4951169"/>
                </a:cubicBezTo>
                <a:cubicBezTo>
                  <a:pt x="5032384" y="4917372"/>
                  <a:pt x="4979807" y="4891086"/>
                  <a:pt x="4923474" y="4872311"/>
                </a:cubicBezTo>
                <a:cubicBezTo>
                  <a:pt x="4889674" y="4861045"/>
                  <a:pt x="4855875" y="4842269"/>
                  <a:pt x="4822075" y="4831004"/>
                </a:cubicBezTo>
                <a:cubicBezTo>
                  <a:pt x="4799542" y="4819738"/>
                  <a:pt x="4777009" y="4812228"/>
                  <a:pt x="4754476" y="4804718"/>
                </a:cubicBezTo>
                <a:cubicBezTo>
                  <a:pt x="4731943" y="4800963"/>
                  <a:pt x="4713166" y="4785942"/>
                  <a:pt x="4690632" y="4778432"/>
                </a:cubicBezTo>
                <a:cubicBezTo>
                  <a:pt x="4660588" y="4770921"/>
                  <a:pt x="4634300" y="4748391"/>
                  <a:pt x="4604256" y="4733370"/>
                </a:cubicBezTo>
                <a:cubicBezTo>
                  <a:pt x="4592989" y="4725860"/>
                  <a:pt x="4577967" y="4722104"/>
                  <a:pt x="4566701" y="4733370"/>
                </a:cubicBezTo>
                <a:cubicBezTo>
                  <a:pt x="4551679" y="4744635"/>
                  <a:pt x="4536657" y="4748391"/>
                  <a:pt x="4521634" y="4733370"/>
                </a:cubicBezTo>
                <a:cubicBezTo>
                  <a:pt x="4454035" y="4718349"/>
                  <a:pt x="4386436" y="4688308"/>
                  <a:pt x="4318837" y="4669532"/>
                </a:cubicBezTo>
                <a:cubicBezTo>
                  <a:pt x="4300059" y="4662022"/>
                  <a:pt x="4281282" y="4654512"/>
                  <a:pt x="4258749" y="4647001"/>
                </a:cubicBezTo>
                <a:cubicBezTo>
                  <a:pt x="4232460" y="4635736"/>
                  <a:pt x="4209927" y="4616960"/>
                  <a:pt x="4176127" y="4613205"/>
                </a:cubicBezTo>
                <a:cubicBezTo>
                  <a:pt x="4149839" y="4613205"/>
                  <a:pt x="4142328" y="4583164"/>
                  <a:pt x="4119795" y="4575654"/>
                </a:cubicBezTo>
                <a:cubicBezTo>
                  <a:pt x="4093506" y="4549367"/>
                  <a:pt x="4063462" y="4526837"/>
                  <a:pt x="4048440" y="4489285"/>
                </a:cubicBezTo>
                <a:cubicBezTo>
                  <a:pt x="4033418" y="4451733"/>
                  <a:pt x="4010885" y="4417937"/>
                  <a:pt x="3995863" y="4380386"/>
                </a:cubicBezTo>
                <a:cubicBezTo>
                  <a:pt x="3988352" y="4365365"/>
                  <a:pt x="3977085" y="4350344"/>
                  <a:pt x="3969574" y="4335324"/>
                </a:cubicBezTo>
                <a:cubicBezTo>
                  <a:pt x="3947041" y="4294017"/>
                  <a:pt x="3932019" y="4248955"/>
                  <a:pt x="3909486" y="4207649"/>
                </a:cubicBezTo>
                <a:cubicBezTo>
                  <a:pt x="3883198" y="4147566"/>
                  <a:pt x="3856909" y="4087484"/>
                  <a:pt x="3815598" y="4034911"/>
                </a:cubicBezTo>
                <a:cubicBezTo>
                  <a:pt x="3774288" y="4076218"/>
                  <a:pt x="3744244" y="4125035"/>
                  <a:pt x="3710444" y="4170097"/>
                </a:cubicBezTo>
                <a:cubicBezTo>
                  <a:pt x="3691667" y="4196383"/>
                  <a:pt x="3672889" y="4222669"/>
                  <a:pt x="3657867" y="4256466"/>
                </a:cubicBezTo>
                <a:cubicBezTo>
                  <a:pt x="3650356" y="4278996"/>
                  <a:pt x="3642845" y="4305283"/>
                  <a:pt x="3635334" y="4331569"/>
                </a:cubicBezTo>
                <a:cubicBezTo>
                  <a:pt x="3627823" y="4365365"/>
                  <a:pt x="3631578" y="4399161"/>
                  <a:pt x="3627823" y="4432958"/>
                </a:cubicBezTo>
                <a:cubicBezTo>
                  <a:pt x="3624067" y="4459244"/>
                  <a:pt x="3639089" y="4478020"/>
                  <a:pt x="3639089" y="4500550"/>
                </a:cubicBezTo>
                <a:cubicBezTo>
                  <a:pt x="3635334" y="4523081"/>
                  <a:pt x="3627823" y="4545612"/>
                  <a:pt x="3646601" y="4564388"/>
                </a:cubicBezTo>
                <a:cubicBezTo>
                  <a:pt x="3650356" y="4571898"/>
                  <a:pt x="3646601" y="4583164"/>
                  <a:pt x="3646601" y="4594429"/>
                </a:cubicBezTo>
                <a:cubicBezTo>
                  <a:pt x="3646601" y="4673287"/>
                  <a:pt x="3646601" y="4755901"/>
                  <a:pt x="3646601" y="4834759"/>
                </a:cubicBezTo>
                <a:cubicBezTo>
                  <a:pt x="3646601" y="4868555"/>
                  <a:pt x="3635334" y="4894841"/>
                  <a:pt x="3627823" y="4924883"/>
                </a:cubicBezTo>
                <a:cubicBezTo>
                  <a:pt x="3612801" y="4984965"/>
                  <a:pt x="3594023" y="5045048"/>
                  <a:pt x="3571490" y="5105130"/>
                </a:cubicBezTo>
                <a:cubicBezTo>
                  <a:pt x="3552713" y="5150192"/>
                  <a:pt x="3533935" y="5199009"/>
                  <a:pt x="3518913" y="5244071"/>
                </a:cubicBezTo>
                <a:cubicBezTo>
                  <a:pt x="3500136" y="5300398"/>
                  <a:pt x="3470092" y="5356725"/>
                  <a:pt x="3462581" y="5416808"/>
                </a:cubicBezTo>
                <a:cubicBezTo>
                  <a:pt x="3436292" y="5446849"/>
                  <a:pt x="3451314" y="5491911"/>
                  <a:pt x="3425025" y="5521952"/>
                </a:cubicBezTo>
                <a:cubicBezTo>
                  <a:pt x="3421270" y="5525707"/>
                  <a:pt x="3421270" y="5536973"/>
                  <a:pt x="3425025" y="5540728"/>
                </a:cubicBezTo>
                <a:cubicBezTo>
                  <a:pt x="3440047" y="5555748"/>
                  <a:pt x="3436292" y="5570769"/>
                  <a:pt x="3425025" y="5589545"/>
                </a:cubicBezTo>
                <a:cubicBezTo>
                  <a:pt x="3421270" y="5593300"/>
                  <a:pt x="3421270" y="5608321"/>
                  <a:pt x="3428781" y="5608321"/>
                </a:cubicBezTo>
                <a:cubicBezTo>
                  <a:pt x="3447558" y="5604565"/>
                  <a:pt x="3443803" y="5623341"/>
                  <a:pt x="3447558" y="5627096"/>
                </a:cubicBezTo>
                <a:cubicBezTo>
                  <a:pt x="3466336" y="5668403"/>
                  <a:pt x="3485114" y="5709710"/>
                  <a:pt x="3496380" y="5751016"/>
                </a:cubicBezTo>
                <a:cubicBezTo>
                  <a:pt x="3503891" y="5769792"/>
                  <a:pt x="3507647" y="5792323"/>
                  <a:pt x="3515158" y="5811099"/>
                </a:cubicBezTo>
                <a:cubicBezTo>
                  <a:pt x="3522669" y="5829875"/>
                  <a:pt x="3526424" y="5848650"/>
                  <a:pt x="3530180" y="5871181"/>
                </a:cubicBezTo>
                <a:cubicBezTo>
                  <a:pt x="3541446" y="5889957"/>
                  <a:pt x="3541446" y="5916243"/>
                  <a:pt x="3526424" y="5938774"/>
                </a:cubicBezTo>
                <a:cubicBezTo>
                  <a:pt x="4746965" y="5938774"/>
                  <a:pt x="5967505" y="5938774"/>
                  <a:pt x="7188047" y="5938774"/>
                </a:cubicBezTo>
                <a:cubicBezTo>
                  <a:pt x="7199313" y="5995101"/>
                  <a:pt x="7191802" y="6055184"/>
                  <a:pt x="7191802" y="6111511"/>
                </a:cubicBezTo>
                <a:cubicBezTo>
                  <a:pt x="7191802" y="6194124"/>
                  <a:pt x="7195557" y="6272983"/>
                  <a:pt x="7191802" y="6351841"/>
                </a:cubicBezTo>
                <a:cubicBezTo>
                  <a:pt x="7169269" y="6370617"/>
                  <a:pt x="7142981" y="6366861"/>
                  <a:pt x="7120447" y="6366861"/>
                </a:cubicBezTo>
                <a:cubicBezTo>
                  <a:pt x="6958961" y="6366861"/>
                  <a:pt x="6797473" y="6366861"/>
                  <a:pt x="6635987" y="6366861"/>
                </a:cubicBezTo>
                <a:cubicBezTo>
                  <a:pt x="6572143" y="6366861"/>
                  <a:pt x="6568387" y="6370617"/>
                  <a:pt x="6568387" y="6434454"/>
                </a:cubicBezTo>
                <a:cubicBezTo>
                  <a:pt x="6564632" y="6483271"/>
                  <a:pt x="6579654" y="6535843"/>
                  <a:pt x="6553365" y="6584660"/>
                </a:cubicBezTo>
                <a:cubicBezTo>
                  <a:pt x="6350567" y="6584660"/>
                  <a:pt x="6147770" y="6584660"/>
                  <a:pt x="5944973" y="6584660"/>
                </a:cubicBezTo>
                <a:cubicBezTo>
                  <a:pt x="5922439" y="6554619"/>
                  <a:pt x="5929951" y="6520823"/>
                  <a:pt x="5929951" y="6490781"/>
                </a:cubicBezTo>
                <a:cubicBezTo>
                  <a:pt x="5929951" y="6355596"/>
                  <a:pt x="5948728" y="6370617"/>
                  <a:pt x="5806019" y="6370617"/>
                </a:cubicBezTo>
                <a:cubicBezTo>
                  <a:pt x="4442769" y="6366861"/>
                  <a:pt x="3079518" y="6366861"/>
                  <a:pt x="1712513" y="6370617"/>
                </a:cubicBezTo>
                <a:cubicBezTo>
                  <a:pt x="1573559" y="6370617"/>
                  <a:pt x="1592337" y="6355596"/>
                  <a:pt x="1588581" y="6490781"/>
                </a:cubicBezTo>
                <a:cubicBezTo>
                  <a:pt x="1588581" y="6520823"/>
                  <a:pt x="1596092" y="6554619"/>
                  <a:pt x="1573559" y="6584660"/>
                </a:cubicBezTo>
                <a:cubicBezTo>
                  <a:pt x="1175475" y="6584660"/>
                  <a:pt x="777391" y="6584660"/>
                  <a:pt x="379307" y="6584660"/>
                </a:cubicBezTo>
                <a:cubicBezTo>
                  <a:pt x="353018" y="6547109"/>
                  <a:pt x="364285" y="6502047"/>
                  <a:pt x="364285" y="6464495"/>
                </a:cubicBezTo>
                <a:cubicBezTo>
                  <a:pt x="364285" y="6359351"/>
                  <a:pt x="375551" y="6366861"/>
                  <a:pt x="266642" y="6366861"/>
                </a:cubicBezTo>
                <a:cubicBezTo>
                  <a:pt x="199042" y="6366861"/>
                  <a:pt x="131443" y="6366861"/>
                  <a:pt x="63844" y="6366861"/>
                </a:cubicBezTo>
                <a:cubicBezTo>
                  <a:pt x="41311" y="6366861"/>
                  <a:pt x="18778" y="6370617"/>
                  <a:pt x="0" y="6351841"/>
                </a:cubicBezTo>
                <a:cubicBezTo>
                  <a:pt x="0" y="6348086"/>
                  <a:pt x="0" y="6340575"/>
                  <a:pt x="0" y="6336820"/>
                </a:cubicBezTo>
                <a:cubicBezTo>
                  <a:pt x="26289" y="6318044"/>
                  <a:pt x="18778" y="6284248"/>
                  <a:pt x="37555" y="6265472"/>
                </a:cubicBezTo>
                <a:cubicBezTo>
                  <a:pt x="33800" y="6239186"/>
                  <a:pt x="63844" y="6224166"/>
                  <a:pt x="56333" y="6194124"/>
                </a:cubicBezTo>
                <a:cubicBezTo>
                  <a:pt x="71355" y="6175349"/>
                  <a:pt x="67599" y="6149063"/>
                  <a:pt x="82621" y="6130287"/>
                </a:cubicBezTo>
                <a:cubicBezTo>
                  <a:pt x="90133" y="6066449"/>
                  <a:pt x="116421" y="6013877"/>
                  <a:pt x="131443" y="5953795"/>
                </a:cubicBezTo>
                <a:cubicBezTo>
                  <a:pt x="150221" y="5893712"/>
                  <a:pt x="165243" y="5826119"/>
                  <a:pt x="195287" y="5769792"/>
                </a:cubicBezTo>
                <a:cubicBezTo>
                  <a:pt x="191531" y="5739751"/>
                  <a:pt x="206553" y="5713465"/>
                  <a:pt x="217820" y="5687179"/>
                </a:cubicBezTo>
                <a:cubicBezTo>
                  <a:pt x="225331" y="5660893"/>
                  <a:pt x="229086" y="5634607"/>
                  <a:pt x="240353" y="5608321"/>
                </a:cubicBezTo>
                <a:cubicBezTo>
                  <a:pt x="259130" y="5551993"/>
                  <a:pt x="277908" y="5495666"/>
                  <a:pt x="292930" y="5439339"/>
                </a:cubicBezTo>
                <a:cubicBezTo>
                  <a:pt x="307952" y="5383011"/>
                  <a:pt x="326730" y="5326684"/>
                  <a:pt x="345507" y="5270357"/>
                </a:cubicBezTo>
                <a:cubicBezTo>
                  <a:pt x="360529" y="5214029"/>
                  <a:pt x="375551" y="5161457"/>
                  <a:pt x="394329" y="5108885"/>
                </a:cubicBezTo>
                <a:cubicBezTo>
                  <a:pt x="405595" y="5067579"/>
                  <a:pt x="420617" y="5030027"/>
                  <a:pt x="431884" y="4988720"/>
                </a:cubicBezTo>
                <a:cubicBezTo>
                  <a:pt x="439395" y="4947414"/>
                  <a:pt x="458173" y="4909862"/>
                  <a:pt x="465683" y="4872311"/>
                </a:cubicBezTo>
                <a:cubicBezTo>
                  <a:pt x="480705" y="4812228"/>
                  <a:pt x="503239" y="4759656"/>
                  <a:pt x="518261" y="4703329"/>
                </a:cubicBezTo>
                <a:cubicBezTo>
                  <a:pt x="533283" y="4647001"/>
                  <a:pt x="555816" y="4594429"/>
                  <a:pt x="567082" y="4538102"/>
                </a:cubicBezTo>
                <a:cubicBezTo>
                  <a:pt x="582104" y="4481775"/>
                  <a:pt x="604637" y="4429203"/>
                  <a:pt x="619660" y="4372875"/>
                </a:cubicBezTo>
                <a:cubicBezTo>
                  <a:pt x="638437" y="4309038"/>
                  <a:pt x="660970" y="4245200"/>
                  <a:pt x="679748" y="4181362"/>
                </a:cubicBezTo>
                <a:cubicBezTo>
                  <a:pt x="687259" y="4158831"/>
                  <a:pt x="687259" y="4136301"/>
                  <a:pt x="698525" y="4113770"/>
                </a:cubicBezTo>
                <a:cubicBezTo>
                  <a:pt x="709792" y="4094994"/>
                  <a:pt x="709792" y="4072463"/>
                  <a:pt x="717303" y="4049932"/>
                </a:cubicBezTo>
                <a:cubicBezTo>
                  <a:pt x="739836" y="3982339"/>
                  <a:pt x="762369" y="3914746"/>
                  <a:pt x="781146" y="3847154"/>
                </a:cubicBezTo>
                <a:cubicBezTo>
                  <a:pt x="796168" y="3790826"/>
                  <a:pt x="814946" y="3734499"/>
                  <a:pt x="829968" y="3678172"/>
                </a:cubicBezTo>
                <a:cubicBezTo>
                  <a:pt x="848745" y="3621845"/>
                  <a:pt x="860012" y="3565517"/>
                  <a:pt x="882545" y="3516700"/>
                </a:cubicBezTo>
                <a:cubicBezTo>
                  <a:pt x="882545" y="3486659"/>
                  <a:pt x="897567" y="3460373"/>
                  <a:pt x="905078" y="3434087"/>
                </a:cubicBezTo>
                <a:cubicBezTo>
                  <a:pt x="916345" y="3407801"/>
                  <a:pt x="920100" y="3381515"/>
                  <a:pt x="931367" y="3355229"/>
                </a:cubicBezTo>
                <a:cubicBezTo>
                  <a:pt x="953900" y="3291391"/>
                  <a:pt x="972677" y="3223799"/>
                  <a:pt x="991455" y="3156206"/>
                </a:cubicBezTo>
                <a:cubicBezTo>
                  <a:pt x="1010232" y="3103633"/>
                  <a:pt x="1025254" y="3047306"/>
                  <a:pt x="1040276" y="2990979"/>
                </a:cubicBezTo>
                <a:cubicBezTo>
                  <a:pt x="1055299" y="2938407"/>
                  <a:pt x="1074076" y="2882079"/>
                  <a:pt x="1092854" y="2829507"/>
                </a:cubicBezTo>
                <a:cubicBezTo>
                  <a:pt x="1104120" y="2788201"/>
                  <a:pt x="1119142" y="2746894"/>
                  <a:pt x="1130409" y="2705587"/>
                </a:cubicBezTo>
                <a:cubicBezTo>
                  <a:pt x="1141675" y="2664281"/>
                  <a:pt x="1156697" y="2626729"/>
                  <a:pt x="1167964" y="2585422"/>
                </a:cubicBezTo>
                <a:cubicBezTo>
                  <a:pt x="1175475" y="2562892"/>
                  <a:pt x="1179230" y="2540361"/>
                  <a:pt x="1186741" y="2517830"/>
                </a:cubicBezTo>
                <a:cubicBezTo>
                  <a:pt x="1198008" y="2499054"/>
                  <a:pt x="1198008" y="2476523"/>
                  <a:pt x="1205519" y="2457747"/>
                </a:cubicBezTo>
                <a:cubicBezTo>
                  <a:pt x="1228052" y="2390154"/>
                  <a:pt x="1243074" y="2318807"/>
                  <a:pt x="1273118" y="2254969"/>
                </a:cubicBezTo>
                <a:cubicBezTo>
                  <a:pt x="1276874" y="2194887"/>
                  <a:pt x="1306918" y="2142314"/>
                  <a:pt x="1318184" y="2085987"/>
                </a:cubicBezTo>
                <a:cubicBezTo>
                  <a:pt x="1321940" y="2059701"/>
                  <a:pt x="1321940" y="2052191"/>
                  <a:pt x="1306918" y="2040925"/>
                </a:cubicBezTo>
                <a:cubicBezTo>
                  <a:pt x="1254341" y="2007129"/>
                  <a:pt x="1201763" y="1973333"/>
                  <a:pt x="1152942" y="1935781"/>
                </a:cubicBezTo>
                <a:cubicBezTo>
                  <a:pt x="1096609" y="1894474"/>
                  <a:pt x="1032765" y="1860678"/>
                  <a:pt x="976433" y="1815616"/>
                </a:cubicBezTo>
                <a:cubicBezTo>
                  <a:pt x="931367" y="1781820"/>
                  <a:pt x="882545" y="1751779"/>
                  <a:pt x="833723" y="1717982"/>
                </a:cubicBezTo>
                <a:cubicBezTo>
                  <a:pt x="784902" y="1680431"/>
                  <a:pt x="728569" y="1646634"/>
                  <a:pt x="675992" y="1612838"/>
                </a:cubicBezTo>
                <a:cubicBezTo>
                  <a:pt x="660970" y="1601572"/>
                  <a:pt x="645948" y="1586552"/>
                  <a:pt x="634682" y="1571531"/>
                </a:cubicBezTo>
                <a:cubicBezTo>
                  <a:pt x="630926" y="1567776"/>
                  <a:pt x="627170" y="1567776"/>
                  <a:pt x="627170" y="1564021"/>
                </a:cubicBezTo>
                <a:cubicBezTo>
                  <a:pt x="627170" y="1537735"/>
                  <a:pt x="619660" y="1507694"/>
                  <a:pt x="638437" y="1481408"/>
                </a:cubicBezTo>
                <a:cubicBezTo>
                  <a:pt x="653459" y="1458876"/>
                  <a:pt x="675992" y="1440101"/>
                  <a:pt x="702281" y="1440101"/>
                </a:cubicBezTo>
                <a:cubicBezTo>
                  <a:pt x="724814" y="1443856"/>
                  <a:pt x="747347" y="1451366"/>
                  <a:pt x="762369" y="1462632"/>
                </a:cubicBezTo>
                <a:cubicBezTo>
                  <a:pt x="833723" y="1507694"/>
                  <a:pt x="901323" y="1556511"/>
                  <a:pt x="972677" y="1605328"/>
                </a:cubicBezTo>
                <a:cubicBezTo>
                  <a:pt x="1044032" y="1654145"/>
                  <a:pt x="1119142" y="1702962"/>
                  <a:pt x="1190497" y="1755534"/>
                </a:cubicBezTo>
                <a:cubicBezTo>
                  <a:pt x="1246830" y="1796840"/>
                  <a:pt x="1310673" y="1834392"/>
                  <a:pt x="1363250" y="1875699"/>
                </a:cubicBezTo>
                <a:cubicBezTo>
                  <a:pt x="1408317" y="1913250"/>
                  <a:pt x="1460894" y="1939536"/>
                  <a:pt x="1505960" y="1973333"/>
                </a:cubicBezTo>
                <a:cubicBezTo>
                  <a:pt x="1566048" y="2014639"/>
                  <a:pt x="1629892" y="2052191"/>
                  <a:pt x="1686224" y="2097253"/>
                </a:cubicBezTo>
                <a:cubicBezTo>
                  <a:pt x="1731290" y="2134804"/>
                  <a:pt x="1783868" y="2164845"/>
                  <a:pt x="1832689" y="2194887"/>
                </a:cubicBezTo>
                <a:cubicBezTo>
                  <a:pt x="1836445" y="2198642"/>
                  <a:pt x="1843956" y="2202397"/>
                  <a:pt x="1847711" y="2206152"/>
                </a:cubicBezTo>
                <a:cubicBezTo>
                  <a:pt x="1877755" y="2239948"/>
                  <a:pt x="1919066" y="2251214"/>
                  <a:pt x="1956621" y="2247459"/>
                </a:cubicBezTo>
                <a:cubicBezTo>
                  <a:pt x="2050509" y="2247459"/>
                  <a:pt x="2144396" y="2262480"/>
                  <a:pt x="2238284" y="2258724"/>
                </a:cubicBezTo>
                <a:cubicBezTo>
                  <a:pt x="2264573" y="2258724"/>
                  <a:pt x="2290861" y="2273745"/>
                  <a:pt x="2320905" y="2269990"/>
                </a:cubicBezTo>
                <a:cubicBezTo>
                  <a:pt x="2350949" y="2266234"/>
                  <a:pt x="2380994" y="2262480"/>
                  <a:pt x="2407282" y="2269990"/>
                </a:cubicBezTo>
                <a:cubicBezTo>
                  <a:pt x="2452348" y="2281255"/>
                  <a:pt x="2501170" y="2277500"/>
                  <a:pt x="2546236" y="2277500"/>
                </a:cubicBezTo>
                <a:cubicBezTo>
                  <a:pt x="2576280" y="2277500"/>
                  <a:pt x="2602569" y="2292520"/>
                  <a:pt x="2636368" y="2288765"/>
                </a:cubicBezTo>
                <a:cubicBezTo>
                  <a:pt x="2666412" y="2285010"/>
                  <a:pt x="2696456" y="2281255"/>
                  <a:pt x="2726501" y="2288765"/>
                </a:cubicBezTo>
                <a:cubicBezTo>
                  <a:pt x="2756545" y="2296276"/>
                  <a:pt x="2782833" y="2292520"/>
                  <a:pt x="2809122" y="2296276"/>
                </a:cubicBezTo>
                <a:cubicBezTo>
                  <a:pt x="2842921" y="2300031"/>
                  <a:pt x="2865454" y="2322562"/>
                  <a:pt x="2876721" y="2352603"/>
                </a:cubicBezTo>
                <a:cubicBezTo>
                  <a:pt x="2887987" y="2378889"/>
                  <a:pt x="2884232" y="2405175"/>
                  <a:pt x="2865454" y="2427706"/>
                </a:cubicBezTo>
                <a:cubicBezTo>
                  <a:pt x="2857943" y="2435217"/>
                  <a:pt x="2850432" y="2442727"/>
                  <a:pt x="2842921" y="2450237"/>
                </a:cubicBezTo>
                <a:cubicBezTo>
                  <a:pt x="2835410" y="2457747"/>
                  <a:pt x="2827899" y="2461503"/>
                  <a:pt x="2816633" y="2461503"/>
                </a:cubicBezTo>
                <a:cubicBezTo>
                  <a:pt x="2760300" y="2461503"/>
                  <a:pt x="2707723" y="2469013"/>
                  <a:pt x="2655146" y="2461503"/>
                </a:cubicBezTo>
                <a:cubicBezTo>
                  <a:pt x="2598813" y="2450237"/>
                  <a:pt x="2542481" y="2461503"/>
                  <a:pt x="2489903" y="2450237"/>
                </a:cubicBezTo>
                <a:cubicBezTo>
                  <a:pt x="2437326" y="2442727"/>
                  <a:pt x="2380994" y="2450237"/>
                  <a:pt x="2332172" y="2442727"/>
                </a:cubicBezTo>
                <a:cubicBezTo>
                  <a:pt x="2279595" y="2431461"/>
                  <a:pt x="2227018" y="2442727"/>
                  <a:pt x="2174441" y="2431461"/>
                </a:cubicBezTo>
                <a:cubicBezTo>
                  <a:pt x="2118108" y="2423951"/>
                  <a:pt x="2065531" y="2431461"/>
                  <a:pt x="2012954" y="2423951"/>
                </a:cubicBezTo>
                <a:cubicBezTo>
                  <a:pt x="1964132" y="2416441"/>
                  <a:pt x="1915310" y="2416441"/>
                  <a:pt x="1870244" y="2416441"/>
                </a:cubicBezTo>
                <a:cubicBezTo>
                  <a:pt x="1862733" y="2416441"/>
                  <a:pt x="1855222" y="2412686"/>
                  <a:pt x="1847711" y="2408930"/>
                </a:cubicBezTo>
                <a:cubicBezTo>
                  <a:pt x="1798890" y="2386400"/>
                  <a:pt x="1761334" y="2352603"/>
                  <a:pt x="1716268" y="2326317"/>
                </a:cubicBezTo>
                <a:cubicBezTo>
                  <a:pt x="1697491" y="2348848"/>
                  <a:pt x="1697491" y="2382644"/>
                  <a:pt x="1686224" y="2412686"/>
                </a:cubicBezTo>
                <a:cubicBezTo>
                  <a:pt x="1671202" y="2446482"/>
                  <a:pt x="1671202" y="2484033"/>
                  <a:pt x="1656180" y="2517830"/>
                </a:cubicBezTo>
                <a:cubicBezTo>
                  <a:pt x="1644914" y="2555381"/>
                  <a:pt x="1641158" y="2592933"/>
                  <a:pt x="1622381" y="2622974"/>
                </a:cubicBezTo>
                <a:cubicBezTo>
                  <a:pt x="1626136" y="2653015"/>
                  <a:pt x="1607359" y="2679301"/>
                  <a:pt x="1599848" y="2701832"/>
                </a:cubicBezTo>
                <a:cubicBezTo>
                  <a:pt x="1592337" y="2728118"/>
                  <a:pt x="1596092" y="2758159"/>
                  <a:pt x="1573559" y="2780690"/>
                </a:cubicBezTo>
                <a:cubicBezTo>
                  <a:pt x="1569803" y="2844528"/>
                  <a:pt x="1532248" y="2897100"/>
                  <a:pt x="1528493" y="2960938"/>
                </a:cubicBezTo>
                <a:cubicBezTo>
                  <a:pt x="1505960" y="3009755"/>
                  <a:pt x="1498449" y="3058572"/>
                  <a:pt x="1483427" y="3111144"/>
                </a:cubicBezTo>
                <a:cubicBezTo>
                  <a:pt x="1468405" y="3118654"/>
                  <a:pt x="1479671" y="3137430"/>
                  <a:pt x="1472160" y="3148695"/>
                </a:cubicBezTo>
                <a:cubicBezTo>
                  <a:pt x="1464649" y="3163716"/>
                  <a:pt x="1457138" y="3178737"/>
                  <a:pt x="1457138" y="3193757"/>
                </a:cubicBezTo>
                <a:cubicBezTo>
                  <a:pt x="1457138" y="3208778"/>
                  <a:pt x="1449627" y="3223799"/>
                  <a:pt x="1445872" y="3235064"/>
                </a:cubicBezTo>
                <a:cubicBezTo>
                  <a:pt x="1419583" y="3302657"/>
                  <a:pt x="1404561" y="3370249"/>
                  <a:pt x="1382028" y="3434087"/>
                </a:cubicBezTo>
                <a:cubicBezTo>
                  <a:pt x="1363250" y="3501680"/>
                  <a:pt x="1344473" y="3569272"/>
                  <a:pt x="1325695" y="3636865"/>
                </a:cubicBezTo>
                <a:cubicBezTo>
                  <a:pt x="1306918" y="3704458"/>
                  <a:pt x="1291896" y="3772051"/>
                  <a:pt x="1261852" y="3835888"/>
                </a:cubicBezTo>
                <a:cubicBezTo>
                  <a:pt x="1261852" y="3880950"/>
                  <a:pt x="1239319" y="3918502"/>
                  <a:pt x="1228052" y="3959808"/>
                </a:cubicBezTo>
                <a:cubicBezTo>
                  <a:pt x="1216785" y="4001115"/>
                  <a:pt x="1205519" y="4042422"/>
                  <a:pt x="1194252" y="4083728"/>
                </a:cubicBezTo>
                <a:cubicBezTo>
                  <a:pt x="1182986" y="4110014"/>
                  <a:pt x="1179230" y="4140056"/>
                  <a:pt x="1167964" y="4166342"/>
                </a:cubicBezTo>
                <a:cubicBezTo>
                  <a:pt x="1160453" y="4192628"/>
                  <a:pt x="1164208" y="4222669"/>
                  <a:pt x="1141675" y="4241445"/>
                </a:cubicBezTo>
                <a:cubicBezTo>
                  <a:pt x="1137920" y="4305283"/>
                  <a:pt x="1100365" y="4361610"/>
                  <a:pt x="1096609" y="4425447"/>
                </a:cubicBezTo>
                <a:cubicBezTo>
                  <a:pt x="1074076" y="4470509"/>
                  <a:pt x="1062810" y="4523081"/>
                  <a:pt x="1051543" y="4571898"/>
                </a:cubicBezTo>
                <a:cubicBezTo>
                  <a:pt x="1032765" y="4583164"/>
                  <a:pt x="1044032" y="4601940"/>
                  <a:pt x="1040276" y="4613205"/>
                </a:cubicBezTo>
                <a:cubicBezTo>
                  <a:pt x="1032765" y="4628226"/>
                  <a:pt x="1025254" y="4643246"/>
                  <a:pt x="1025254" y="4658267"/>
                </a:cubicBezTo>
                <a:cubicBezTo>
                  <a:pt x="1025254" y="4673287"/>
                  <a:pt x="1017743" y="4688308"/>
                  <a:pt x="1013988" y="4699574"/>
                </a:cubicBezTo>
                <a:cubicBezTo>
                  <a:pt x="987699" y="4763411"/>
                  <a:pt x="980188" y="4834759"/>
                  <a:pt x="950144" y="4898597"/>
                </a:cubicBezTo>
                <a:cubicBezTo>
                  <a:pt x="950144" y="4932393"/>
                  <a:pt x="931367" y="4962434"/>
                  <a:pt x="920100" y="4996231"/>
                </a:cubicBezTo>
                <a:cubicBezTo>
                  <a:pt x="912589" y="5030027"/>
                  <a:pt x="905078" y="5063823"/>
                  <a:pt x="893812" y="5097620"/>
                </a:cubicBezTo>
                <a:cubicBezTo>
                  <a:pt x="871279" y="5165212"/>
                  <a:pt x="860012" y="5232805"/>
                  <a:pt x="829968" y="5300398"/>
                </a:cubicBezTo>
                <a:cubicBezTo>
                  <a:pt x="826213" y="5311663"/>
                  <a:pt x="833723" y="5311663"/>
                  <a:pt x="844990" y="5315419"/>
                </a:cubicBezTo>
                <a:cubicBezTo>
                  <a:pt x="882545" y="5319174"/>
                  <a:pt x="920100" y="5300398"/>
                  <a:pt x="957655" y="5304153"/>
                </a:cubicBezTo>
                <a:cubicBezTo>
                  <a:pt x="1017743" y="5289133"/>
                  <a:pt x="1077832" y="5296643"/>
                  <a:pt x="1137920" y="5296643"/>
                </a:cubicBezTo>
                <a:cubicBezTo>
                  <a:pt x="1198008" y="5292888"/>
                  <a:pt x="1258096" y="5296643"/>
                  <a:pt x="1318184" y="5296643"/>
                </a:cubicBezTo>
                <a:cubicBezTo>
                  <a:pt x="1336962" y="5292888"/>
                  <a:pt x="1351984" y="5307908"/>
                  <a:pt x="1374517" y="5304153"/>
                </a:cubicBezTo>
                <a:cubicBezTo>
                  <a:pt x="1389539" y="5304153"/>
                  <a:pt x="1408317" y="5296643"/>
                  <a:pt x="1423339" y="5315419"/>
                </a:cubicBezTo>
                <a:cubicBezTo>
                  <a:pt x="1453383" y="5311663"/>
                  <a:pt x="1475916" y="5319174"/>
                  <a:pt x="1502204" y="5322929"/>
                </a:cubicBezTo>
                <a:cubicBezTo>
                  <a:pt x="1562292" y="5334194"/>
                  <a:pt x="1618625" y="5349215"/>
                  <a:pt x="1674958" y="5364236"/>
                </a:cubicBezTo>
                <a:cubicBezTo>
                  <a:pt x="1735046" y="5379256"/>
                  <a:pt x="1795134" y="5401787"/>
                  <a:pt x="1851467" y="5424318"/>
                </a:cubicBezTo>
                <a:cubicBezTo>
                  <a:pt x="1900288" y="5446849"/>
                  <a:pt x="1949110" y="5469380"/>
                  <a:pt x="1997932" y="5499421"/>
                </a:cubicBezTo>
                <a:cubicBezTo>
                  <a:pt x="2024220" y="5518197"/>
                  <a:pt x="2054264" y="5533217"/>
                  <a:pt x="2080553" y="5551993"/>
                </a:cubicBezTo>
                <a:cubicBezTo>
                  <a:pt x="2114352" y="5578279"/>
                  <a:pt x="2155663" y="5600810"/>
                  <a:pt x="2185707" y="5634607"/>
                </a:cubicBezTo>
                <a:cubicBezTo>
                  <a:pt x="2219507" y="5672158"/>
                  <a:pt x="2257062" y="5705954"/>
                  <a:pt x="2290861" y="5747261"/>
                </a:cubicBezTo>
                <a:cubicBezTo>
                  <a:pt x="2328416" y="5796078"/>
                  <a:pt x="2354705" y="5848650"/>
                  <a:pt x="2384749" y="5901222"/>
                </a:cubicBezTo>
                <a:cubicBezTo>
                  <a:pt x="2388505" y="5904978"/>
                  <a:pt x="2392260" y="5912488"/>
                  <a:pt x="2392260" y="5919998"/>
                </a:cubicBezTo>
                <a:cubicBezTo>
                  <a:pt x="2396016" y="5935019"/>
                  <a:pt x="2407282" y="5938774"/>
                  <a:pt x="2422304" y="5938774"/>
                </a:cubicBezTo>
                <a:cubicBezTo>
                  <a:pt x="2478637" y="5938774"/>
                  <a:pt x="2531214" y="5938774"/>
                  <a:pt x="2583791" y="5938774"/>
                </a:cubicBezTo>
                <a:cubicBezTo>
                  <a:pt x="2591302" y="5927509"/>
                  <a:pt x="2583791" y="5916243"/>
                  <a:pt x="2587547" y="5908733"/>
                </a:cubicBezTo>
                <a:cubicBezTo>
                  <a:pt x="2591302" y="5901222"/>
                  <a:pt x="2595058" y="5889957"/>
                  <a:pt x="2598813" y="5886202"/>
                </a:cubicBezTo>
                <a:cubicBezTo>
                  <a:pt x="2606324" y="5859916"/>
                  <a:pt x="2628857" y="5848650"/>
                  <a:pt x="2651390" y="5848650"/>
                </a:cubicBezTo>
                <a:cubicBezTo>
                  <a:pt x="2688945" y="5848650"/>
                  <a:pt x="2726501" y="5848650"/>
                  <a:pt x="2764056" y="5848650"/>
                </a:cubicBezTo>
                <a:cubicBezTo>
                  <a:pt x="2775322" y="5848650"/>
                  <a:pt x="2786589" y="5848650"/>
                  <a:pt x="2797855" y="5837385"/>
                </a:cubicBezTo>
                <a:cubicBezTo>
                  <a:pt x="2820388" y="5818609"/>
                  <a:pt x="2850432" y="5803588"/>
                  <a:pt x="2876721" y="5784813"/>
                </a:cubicBezTo>
                <a:cubicBezTo>
                  <a:pt x="2884232" y="5777302"/>
                  <a:pt x="2891743" y="5769792"/>
                  <a:pt x="2903009" y="5762282"/>
                </a:cubicBezTo>
                <a:cubicBezTo>
                  <a:pt x="2929298" y="5751016"/>
                  <a:pt x="2933054" y="5724730"/>
                  <a:pt x="2929298" y="5694689"/>
                </a:cubicBezTo>
                <a:cubicBezTo>
                  <a:pt x="2925543" y="5683424"/>
                  <a:pt x="2921787" y="5683424"/>
                  <a:pt x="2910521" y="5683424"/>
                </a:cubicBezTo>
                <a:cubicBezTo>
                  <a:pt x="2887987" y="5679668"/>
                  <a:pt x="2887987" y="5675913"/>
                  <a:pt x="2895498" y="5653382"/>
                </a:cubicBezTo>
                <a:cubicBezTo>
                  <a:pt x="2906765" y="5630851"/>
                  <a:pt x="2921787" y="5612076"/>
                  <a:pt x="2948076" y="5604565"/>
                </a:cubicBezTo>
                <a:cubicBezTo>
                  <a:pt x="2963098" y="5597055"/>
                  <a:pt x="2966853" y="5589545"/>
                  <a:pt x="2963098" y="5574524"/>
                </a:cubicBezTo>
                <a:cubicBezTo>
                  <a:pt x="2959342" y="5555748"/>
                  <a:pt x="2974364" y="5555748"/>
                  <a:pt x="2985631" y="5548238"/>
                </a:cubicBezTo>
                <a:cubicBezTo>
                  <a:pt x="2993142" y="5540728"/>
                  <a:pt x="2996897" y="5544483"/>
                  <a:pt x="3004408" y="5551993"/>
                </a:cubicBezTo>
                <a:cubicBezTo>
                  <a:pt x="3008164" y="5559504"/>
                  <a:pt x="3015675" y="5567014"/>
                  <a:pt x="3023186" y="5574524"/>
                </a:cubicBezTo>
                <a:cubicBezTo>
                  <a:pt x="3045719" y="5563259"/>
                  <a:pt x="3064496" y="5548238"/>
                  <a:pt x="3087029" y="5551993"/>
                </a:cubicBezTo>
                <a:cubicBezTo>
                  <a:pt x="3109563" y="5559504"/>
                  <a:pt x="3120829" y="5544483"/>
                  <a:pt x="3132096" y="5529462"/>
                </a:cubicBezTo>
                <a:cubicBezTo>
                  <a:pt x="3158384" y="5491911"/>
                  <a:pt x="3169651" y="5446849"/>
                  <a:pt x="3184673" y="5409297"/>
                </a:cubicBezTo>
                <a:cubicBezTo>
                  <a:pt x="3192184" y="5386767"/>
                  <a:pt x="3195939" y="5367991"/>
                  <a:pt x="3199695" y="5345460"/>
                </a:cubicBezTo>
                <a:cubicBezTo>
                  <a:pt x="3207206" y="5326684"/>
                  <a:pt x="3210961" y="5304153"/>
                  <a:pt x="3214717" y="5281622"/>
                </a:cubicBezTo>
                <a:cubicBezTo>
                  <a:pt x="3222228" y="5229050"/>
                  <a:pt x="3225983" y="5180233"/>
                  <a:pt x="3233494" y="5127661"/>
                </a:cubicBezTo>
                <a:cubicBezTo>
                  <a:pt x="3241005" y="5086354"/>
                  <a:pt x="3233494" y="5041292"/>
                  <a:pt x="3241005" y="4999986"/>
                </a:cubicBezTo>
                <a:cubicBezTo>
                  <a:pt x="3248516" y="4954924"/>
                  <a:pt x="3244761" y="4909862"/>
                  <a:pt x="3252272" y="4868555"/>
                </a:cubicBezTo>
                <a:cubicBezTo>
                  <a:pt x="3259783" y="4831004"/>
                  <a:pt x="3252272" y="4789697"/>
                  <a:pt x="3259783" y="4752146"/>
                </a:cubicBezTo>
                <a:cubicBezTo>
                  <a:pt x="3271049" y="4707084"/>
                  <a:pt x="3267294" y="4662022"/>
                  <a:pt x="3267294" y="4613205"/>
                </a:cubicBezTo>
                <a:cubicBezTo>
                  <a:pt x="3267294" y="4605695"/>
                  <a:pt x="3271049" y="4601940"/>
                  <a:pt x="3274805" y="4594429"/>
                </a:cubicBezTo>
                <a:cubicBezTo>
                  <a:pt x="3282316" y="4571898"/>
                  <a:pt x="3274805" y="4553123"/>
                  <a:pt x="3256027" y="4553123"/>
                </a:cubicBezTo>
                <a:cubicBezTo>
                  <a:pt x="3233494" y="4549367"/>
                  <a:pt x="3229739" y="4541857"/>
                  <a:pt x="3229739" y="4523081"/>
                </a:cubicBezTo>
                <a:cubicBezTo>
                  <a:pt x="3233494" y="4504306"/>
                  <a:pt x="3229739" y="4481775"/>
                  <a:pt x="3229739" y="4459244"/>
                </a:cubicBezTo>
                <a:cubicBezTo>
                  <a:pt x="3233494" y="4421692"/>
                  <a:pt x="3218472" y="4384141"/>
                  <a:pt x="3214717" y="4342834"/>
                </a:cubicBezTo>
                <a:cubicBezTo>
                  <a:pt x="3199695" y="4335324"/>
                  <a:pt x="3210961" y="4316548"/>
                  <a:pt x="3203450" y="4305283"/>
                </a:cubicBezTo>
                <a:cubicBezTo>
                  <a:pt x="3192184" y="4294017"/>
                  <a:pt x="3195939" y="4282752"/>
                  <a:pt x="3195939" y="4267731"/>
                </a:cubicBezTo>
                <a:cubicBezTo>
                  <a:pt x="3195939" y="4256466"/>
                  <a:pt x="3188428" y="4248955"/>
                  <a:pt x="3184673" y="4241445"/>
                </a:cubicBezTo>
                <a:cubicBezTo>
                  <a:pt x="3180917" y="4203893"/>
                  <a:pt x="3184673" y="4170097"/>
                  <a:pt x="3199695" y="4136301"/>
                </a:cubicBezTo>
                <a:cubicBezTo>
                  <a:pt x="3229739" y="4072463"/>
                  <a:pt x="3259783" y="4004870"/>
                  <a:pt x="3282316" y="3941033"/>
                </a:cubicBezTo>
                <a:cubicBezTo>
                  <a:pt x="3323627" y="3835888"/>
                  <a:pt x="3368693" y="3734499"/>
                  <a:pt x="3421270" y="3640620"/>
                </a:cubicBezTo>
                <a:cubicBezTo>
                  <a:pt x="3473847" y="3546742"/>
                  <a:pt x="3518913" y="3449108"/>
                  <a:pt x="3567735" y="3355229"/>
                </a:cubicBezTo>
                <a:cubicBezTo>
                  <a:pt x="3571490" y="3347718"/>
                  <a:pt x="3571490" y="3340208"/>
                  <a:pt x="3579001" y="3336453"/>
                </a:cubicBezTo>
                <a:cubicBezTo>
                  <a:pt x="3594023" y="3328943"/>
                  <a:pt x="3586512" y="3310167"/>
                  <a:pt x="3594023" y="3295146"/>
                </a:cubicBezTo>
                <a:cubicBezTo>
                  <a:pt x="3597779" y="3291391"/>
                  <a:pt x="3594023" y="3272616"/>
                  <a:pt x="3586512" y="3265105"/>
                </a:cubicBezTo>
                <a:cubicBezTo>
                  <a:pt x="3582757" y="3253840"/>
                  <a:pt x="3582757" y="3250084"/>
                  <a:pt x="3586512" y="3238819"/>
                </a:cubicBezTo>
                <a:cubicBezTo>
                  <a:pt x="3605290" y="3212533"/>
                  <a:pt x="3609045" y="3178737"/>
                  <a:pt x="3616556" y="3144940"/>
                </a:cubicBezTo>
                <a:cubicBezTo>
                  <a:pt x="3627823" y="3103633"/>
                  <a:pt x="3642845" y="3058572"/>
                  <a:pt x="3635334" y="3009755"/>
                </a:cubicBezTo>
                <a:cubicBezTo>
                  <a:pt x="3654112" y="2949672"/>
                  <a:pt x="3639089" y="2889590"/>
                  <a:pt x="3646601" y="2825752"/>
                </a:cubicBezTo>
                <a:cubicBezTo>
                  <a:pt x="3646601" y="2803221"/>
                  <a:pt x="3631578" y="2784445"/>
                  <a:pt x="3635334" y="2761915"/>
                </a:cubicBezTo>
                <a:cubicBezTo>
                  <a:pt x="3639089" y="2739384"/>
                  <a:pt x="3642845" y="2713098"/>
                  <a:pt x="3635334" y="2694322"/>
                </a:cubicBezTo>
                <a:cubicBezTo>
                  <a:pt x="3624067" y="2668036"/>
                  <a:pt x="3627823" y="2641750"/>
                  <a:pt x="3627823" y="2615464"/>
                </a:cubicBezTo>
                <a:cubicBezTo>
                  <a:pt x="3627823" y="2589178"/>
                  <a:pt x="3612801" y="2570402"/>
                  <a:pt x="3616556" y="2547871"/>
                </a:cubicBezTo>
                <a:cubicBezTo>
                  <a:pt x="3620312" y="2529095"/>
                  <a:pt x="3624067" y="2502809"/>
                  <a:pt x="3616556" y="2484033"/>
                </a:cubicBezTo>
                <a:cubicBezTo>
                  <a:pt x="3601534" y="2453992"/>
                  <a:pt x="3612801" y="2423951"/>
                  <a:pt x="3601534" y="2393910"/>
                </a:cubicBezTo>
                <a:cubicBezTo>
                  <a:pt x="3586512" y="2352603"/>
                  <a:pt x="3571490" y="2311296"/>
                  <a:pt x="3537691" y="2277500"/>
                </a:cubicBezTo>
                <a:cubicBezTo>
                  <a:pt x="3530180" y="2269990"/>
                  <a:pt x="3522669" y="2258724"/>
                  <a:pt x="3511402" y="2251214"/>
                </a:cubicBezTo>
                <a:cubicBezTo>
                  <a:pt x="3500136" y="2239948"/>
                  <a:pt x="3496380" y="2228683"/>
                  <a:pt x="3496380" y="2209907"/>
                </a:cubicBezTo>
                <a:cubicBezTo>
                  <a:pt x="3500136" y="2194887"/>
                  <a:pt x="3496380" y="2194887"/>
                  <a:pt x="3477603" y="2194887"/>
                </a:cubicBezTo>
                <a:cubicBezTo>
                  <a:pt x="3470092" y="2194887"/>
                  <a:pt x="3458825" y="2194887"/>
                  <a:pt x="3447558" y="2187376"/>
                </a:cubicBezTo>
                <a:cubicBezTo>
                  <a:pt x="3432536" y="2179866"/>
                  <a:pt x="3417514" y="2164845"/>
                  <a:pt x="3398737" y="2168600"/>
                </a:cubicBezTo>
                <a:cubicBezTo>
                  <a:pt x="3394981" y="2168600"/>
                  <a:pt x="3391226" y="2164845"/>
                  <a:pt x="3391226" y="2164845"/>
                </a:cubicBezTo>
                <a:cubicBezTo>
                  <a:pt x="3387470" y="2138559"/>
                  <a:pt x="3357426" y="2138559"/>
                  <a:pt x="3342404" y="2127294"/>
                </a:cubicBezTo>
                <a:cubicBezTo>
                  <a:pt x="3308605" y="2093497"/>
                  <a:pt x="3271049" y="2070967"/>
                  <a:pt x="3241005" y="2033415"/>
                </a:cubicBezTo>
                <a:cubicBezTo>
                  <a:pt x="3222228" y="2010884"/>
                  <a:pt x="3207206" y="1984598"/>
                  <a:pt x="3188428" y="1962067"/>
                </a:cubicBezTo>
                <a:cubicBezTo>
                  <a:pt x="3177162" y="1950802"/>
                  <a:pt x="3169651" y="1935781"/>
                  <a:pt x="3158384" y="1928271"/>
                </a:cubicBezTo>
                <a:cubicBezTo>
                  <a:pt x="3147118" y="1917005"/>
                  <a:pt x="3147118" y="1898230"/>
                  <a:pt x="3135851" y="1890719"/>
                </a:cubicBezTo>
                <a:cubicBezTo>
                  <a:pt x="3132096" y="1886964"/>
                  <a:pt x="3124585" y="1886964"/>
                  <a:pt x="3124585" y="1879454"/>
                </a:cubicBezTo>
                <a:cubicBezTo>
                  <a:pt x="3117074" y="1849413"/>
                  <a:pt x="3090785" y="1838147"/>
                  <a:pt x="3064496" y="1819371"/>
                </a:cubicBezTo>
                <a:cubicBezTo>
                  <a:pt x="3038208" y="1804351"/>
                  <a:pt x="3015675" y="1785575"/>
                  <a:pt x="2989386" y="1766799"/>
                </a:cubicBezTo>
                <a:cubicBezTo>
                  <a:pt x="2985631" y="1759289"/>
                  <a:pt x="2978120" y="1755534"/>
                  <a:pt x="2974364" y="1744268"/>
                </a:cubicBezTo>
                <a:cubicBezTo>
                  <a:pt x="2970609" y="1733003"/>
                  <a:pt x="2959342" y="1725492"/>
                  <a:pt x="2974364" y="1710472"/>
                </a:cubicBezTo>
                <a:cubicBezTo>
                  <a:pt x="2981875" y="1702962"/>
                  <a:pt x="2985631" y="1684186"/>
                  <a:pt x="2981875" y="1669165"/>
                </a:cubicBezTo>
                <a:cubicBezTo>
                  <a:pt x="2981875" y="1616593"/>
                  <a:pt x="2993142" y="1567776"/>
                  <a:pt x="3030697" y="1526469"/>
                </a:cubicBezTo>
                <a:cubicBezTo>
                  <a:pt x="3026941" y="1507694"/>
                  <a:pt x="3049474" y="1503938"/>
                  <a:pt x="3049474" y="1485163"/>
                </a:cubicBezTo>
                <a:cubicBezTo>
                  <a:pt x="3049474" y="1466387"/>
                  <a:pt x="3072007" y="1451366"/>
                  <a:pt x="3090785" y="1458876"/>
                </a:cubicBezTo>
                <a:cubicBezTo>
                  <a:pt x="3109563" y="1466387"/>
                  <a:pt x="3113318" y="1455121"/>
                  <a:pt x="3120829" y="1447611"/>
                </a:cubicBezTo>
                <a:cubicBezTo>
                  <a:pt x="3120829" y="1443856"/>
                  <a:pt x="3124585" y="1436346"/>
                  <a:pt x="3124585" y="1432591"/>
                </a:cubicBezTo>
                <a:cubicBezTo>
                  <a:pt x="3132096" y="1417570"/>
                  <a:pt x="3143362" y="1417570"/>
                  <a:pt x="3150873" y="1428835"/>
                </a:cubicBezTo>
                <a:cubicBezTo>
                  <a:pt x="3165895" y="1451366"/>
                  <a:pt x="3184673" y="1470142"/>
                  <a:pt x="3195939" y="1492673"/>
                </a:cubicBezTo>
                <a:cubicBezTo>
                  <a:pt x="3218472" y="1533980"/>
                  <a:pt x="3237250" y="1575286"/>
                  <a:pt x="3252272" y="1616593"/>
                </a:cubicBezTo>
                <a:cubicBezTo>
                  <a:pt x="3259783" y="1650389"/>
                  <a:pt x="3256027" y="1680431"/>
                  <a:pt x="3259783" y="1710472"/>
                </a:cubicBezTo>
                <a:cubicBezTo>
                  <a:pt x="3259783" y="1725492"/>
                  <a:pt x="3259783" y="1740513"/>
                  <a:pt x="3267294" y="1755534"/>
                </a:cubicBezTo>
                <a:cubicBezTo>
                  <a:pt x="3271049" y="1759289"/>
                  <a:pt x="3274805" y="1763044"/>
                  <a:pt x="3278561" y="1763044"/>
                </a:cubicBezTo>
                <a:cubicBezTo>
                  <a:pt x="3286072" y="1763044"/>
                  <a:pt x="3286072" y="1759289"/>
                  <a:pt x="3286072" y="1751779"/>
                </a:cubicBezTo>
                <a:cubicBezTo>
                  <a:pt x="3286072" y="1748023"/>
                  <a:pt x="3286072" y="1740513"/>
                  <a:pt x="3286072" y="1733003"/>
                </a:cubicBezTo>
                <a:cubicBezTo>
                  <a:pt x="3278561" y="1672920"/>
                  <a:pt x="3301094" y="1612838"/>
                  <a:pt x="3297338" y="1549000"/>
                </a:cubicBezTo>
                <a:cubicBezTo>
                  <a:pt x="3312360" y="1503938"/>
                  <a:pt x="3304849" y="1458876"/>
                  <a:pt x="3304849" y="1413815"/>
                </a:cubicBezTo>
                <a:cubicBezTo>
                  <a:pt x="3304849" y="1387529"/>
                  <a:pt x="3293583" y="1361243"/>
                  <a:pt x="3293583" y="1331201"/>
                </a:cubicBezTo>
                <a:cubicBezTo>
                  <a:pt x="3297338" y="1304915"/>
                  <a:pt x="3308605" y="1282384"/>
                  <a:pt x="3304849" y="1256098"/>
                </a:cubicBezTo>
                <a:cubicBezTo>
                  <a:pt x="3301094" y="1229812"/>
                  <a:pt x="3301094" y="1203526"/>
                  <a:pt x="3304849" y="1180995"/>
                </a:cubicBezTo>
                <a:cubicBezTo>
                  <a:pt x="3316116" y="1150954"/>
                  <a:pt x="3308605" y="1113403"/>
                  <a:pt x="3338649" y="1090872"/>
                </a:cubicBezTo>
                <a:cubicBezTo>
                  <a:pt x="3342404" y="1087116"/>
                  <a:pt x="3342404" y="1079606"/>
                  <a:pt x="3342404" y="1075851"/>
                </a:cubicBezTo>
                <a:cubicBezTo>
                  <a:pt x="3342404" y="1068341"/>
                  <a:pt x="3342404" y="1060830"/>
                  <a:pt x="3342404" y="1057075"/>
                </a:cubicBezTo>
                <a:cubicBezTo>
                  <a:pt x="3349915" y="1045810"/>
                  <a:pt x="3372448" y="1038299"/>
                  <a:pt x="3368693" y="1027034"/>
                </a:cubicBezTo>
                <a:cubicBezTo>
                  <a:pt x="3364937" y="1015769"/>
                  <a:pt x="3361182" y="1000748"/>
                  <a:pt x="3361182" y="989482"/>
                </a:cubicBezTo>
                <a:cubicBezTo>
                  <a:pt x="3361182" y="978217"/>
                  <a:pt x="3361182" y="963196"/>
                  <a:pt x="3361182" y="951931"/>
                </a:cubicBezTo>
                <a:cubicBezTo>
                  <a:pt x="3357426" y="933155"/>
                  <a:pt x="3364937" y="914379"/>
                  <a:pt x="3379959" y="899359"/>
                </a:cubicBezTo>
                <a:cubicBezTo>
                  <a:pt x="3383715" y="895604"/>
                  <a:pt x="3391226" y="891849"/>
                  <a:pt x="3394981" y="888093"/>
                </a:cubicBezTo>
                <a:cubicBezTo>
                  <a:pt x="3398737" y="876828"/>
                  <a:pt x="3417514" y="873073"/>
                  <a:pt x="3413759" y="858052"/>
                </a:cubicBezTo>
                <a:cubicBezTo>
                  <a:pt x="3413759" y="843032"/>
                  <a:pt x="3410003" y="828011"/>
                  <a:pt x="3402492" y="816745"/>
                </a:cubicBezTo>
                <a:cubicBezTo>
                  <a:pt x="3394981" y="805480"/>
                  <a:pt x="3391226" y="797970"/>
                  <a:pt x="3383715" y="790459"/>
                </a:cubicBezTo>
                <a:cubicBezTo>
                  <a:pt x="3376204" y="775439"/>
                  <a:pt x="3361182" y="767928"/>
                  <a:pt x="3376204" y="749153"/>
                </a:cubicBezTo>
                <a:cubicBezTo>
                  <a:pt x="3376204" y="745398"/>
                  <a:pt x="3372448" y="730377"/>
                  <a:pt x="3368693" y="726622"/>
                </a:cubicBezTo>
                <a:cubicBezTo>
                  <a:pt x="3349915" y="715356"/>
                  <a:pt x="3349915" y="700336"/>
                  <a:pt x="3349915" y="681560"/>
                </a:cubicBezTo>
                <a:cubicBezTo>
                  <a:pt x="3353671" y="662784"/>
                  <a:pt x="3346160" y="655274"/>
                  <a:pt x="3327382" y="647764"/>
                </a:cubicBezTo>
                <a:cubicBezTo>
                  <a:pt x="3286072" y="628988"/>
                  <a:pt x="3286072" y="610212"/>
                  <a:pt x="3308605" y="568905"/>
                </a:cubicBezTo>
                <a:cubicBezTo>
                  <a:pt x="3316116" y="553885"/>
                  <a:pt x="3308605" y="535109"/>
                  <a:pt x="3323627" y="520088"/>
                </a:cubicBezTo>
                <a:cubicBezTo>
                  <a:pt x="3323627" y="520088"/>
                  <a:pt x="3319871" y="512578"/>
                  <a:pt x="3319871" y="512578"/>
                </a:cubicBezTo>
                <a:cubicBezTo>
                  <a:pt x="3304849" y="512578"/>
                  <a:pt x="3304849" y="505068"/>
                  <a:pt x="3304849" y="493802"/>
                </a:cubicBezTo>
                <a:cubicBezTo>
                  <a:pt x="3304849" y="490047"/>
                  <a:pt x="3304849" y="486292"/>
                  <a:pt x="3301094" y="486292"/>
                </a:cubicBezTo>
                <a:cubicBezTo>
                  <a:pt x="3271049" y="467516"/>
                  <a:pt x="3278561" y="441230"/>
                  <a:pt x="3278561" y="414944"/>
                </a:cubicBezTo>
                <a:cubicBezTo>
                  <a:pt x="3274805" y="396168"/>
                  <a:pt x="3286072" y="369882"/>
                  <a:pt x="3267294" y="351106"/>
                </a:cubicBezTo>
                <a:cubicBezTo>
                  <a:pt x="3282316" y="321065"/>
                  <a:pt x="3274805" y="287269"/>
                  <a:pt x="3293583" y="260983"/>
                </a:cubicBezTo>
                <a:cubicBezTo>
                  <a:pt x="3308605" y="242207"/>
                  <a:pt x="3327382" y="219676"/>
                  <a:pt x="3304849" y="193390"/>
                </a:cubicBezTo>
                <a:cubicBezTo>
                  <a:pt x="3312360" y="174614"/>
                  <a:pt x="3316116" y="152083"/>
                  <a:pt x="3327382" y="133308"/>
                </a:cubicBezTo>
                <a:cubicBezTo>
                  <a:pt x="3361182" y="73225"/>
                  <a:pt x="3425025" y="46939"/>
                  <a:pt x="3488869" y="24408"/>
                </a:cubicBezTo>
                <a:cubicBezTo>
                  <a:pt x="3522669" y="13143"/>
                  <a:pt x="3560224" y="-1878"/>
                  <a:pt x="3597779" y="5632"/>
                </a:cubicBezTo>
                <a:cubicBezTo>
                  <a:pt x="3609046" y="1877"/>
                  <a:pt x="3620312" y="0"/>
                  <a:pt x="363157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4" name="BlokTextu 3"/>
          <p:cNvSpPr txBox="1"/>
          <p:nvPr/>
        </p:nvSpPr>
        <p:spPr>
          <a:xfrm>
            <a:off x="648400" y="602076"/>
            <a:ext cx="1076808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ORGANIZATION OF TEACHING: </a:t>
            </a:r>
          </a:p>
          <a:p>
            <a:pPr algn="ctr"/>
            <a:endParaRPr lang="en-US" sz="2000" b="1" dirty="0" smtClean="0"/>
          </a:p>
          <a:p>
            <a:r>
              <a:rPr lang="en-US" dirty="0"/>
              <a:t>Each semester, the sports offered and the schedule are decided by students with an interest in sports</a:t>
            </a:r>
            <a:r>
              <a:rPr lang="en-US" dirty="0" smtClean="0"/>
              <a:t>.</a:t>
            </a:r>
            <a:endParaRPr lang="sk-SK" dirty="0" smtClean="0"/>
          </a:p>
          <a:p>
            <a:endParaRPr lang="sk-SK" dirty="0"/>
          </a:p>
          <a:p>
            <a:r>
              <a:rPr lang="en-US" dirty="0" smtClean="0"/>
              <a:t>Mandatory </a:t>
            </a:r>
            <a:r>
              <a:rPr lang="en-US" dirty="0"/>
              <a:t>registration is </a:t>
            </a:r>
            <a:r>
              <a:rPr lang="en-US" dirty="0">
                <a:solidFill>
                  <a:srgbClr val="FF0000"/>
                </a:solidFill>
              </a:rPr>
              <a:t>September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>
                <a:solidFill>
                  <a:srgbClr val="FF0000"/>
                </a:solidFill>
              </a:rPr>
              <a:t>8</a:t>
            </a:r>
            <a:r>
              <a:rPr lang="en-US" dirty="0" smtClean="0">
                <a:solidFill>
                  <a:srgbClr val="FF0000"/>
                </a:solidFill>
              </a:rPr>
              <a:t>, 202</a:t>
            </a:r>
            <a:r>
              <a:rPr lang="sk-SK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from 6:00 p.m. to 7:00 p.m. </a:t>
            </a:r>
            <a:r>
              <a:rPr lang="en-US" dirty="0"/>
              <a:t>in the </a:t>
            </a:r>
            <a:r>
              <a:rPr lang="en-US" dirty="0" err="1"/>
              <a:t>Cesta</a:t>
            </a:r>
            <a:r>
              <a:rPr lang="en-US" dirty="0"/>
              <a:t> pod </a:t>
            </a:r>
            <a:r>
              <a:rPr lang="en-US" dirty="0" err="1"/>
              <a:t>Hradovou</a:t>
            </a:r>
            <a:r>
              <a:rPr lang="en-US" dirty="0"/>
              <a:t> gym (campus of university dormitories). Then the schedule will be posted. </a:t>
            </a:r>
            <a:endParaRPr lang="sk-SK" dirty="0" smtClean="0"/>
          </a:p>
          <a:p>
            <a:r>
              <a:rPr lang="en-US" dirty="0" smtClean="0"/>
              <a:t>Students </a:t>
            </a:r>
            <a:r>
              <a:rPr lang="en-US" dirty="0"/>
              <a:t>who did not register in time still have the opportunity in the first 2 weeks of the semester directly in selected classes.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Freeform: Shape 18">
            <a:extLst>
              <a:ext uri="{FF2B5EF4-FFF2-40B4-BE49-F238E27FC236}">
                <a16:creationId xmlns:a16="http://schemas.microsoft.com/office/drawing/2014/main" id="{40AA595A-7B10-490A-9EDB-7B4E736195BD}"/>
              </a:ext>
            </a:extLst>
          </p:cNvPr>
          <p:cNvSpPr/>
          <p:nvPr/>
        </p:nvSpPr>
        <p:spPr>
          <a:xfrm>
            <a:off x="6562837" y="3875964"/>
            <a:ext cx="1140303" cy="2214108"/>
          </a:xfrm>
          <a:custGeom>
            <a:avLst/>
            <a:gdLst>
              <a:gd name="connsiteX0" fmla="*/ 1580003 w 2552172"/>
              <a:gd name="connsiteY0" fmla="*/ 5695486 h 6256555"/>
              <a:gd name="connsiteX1" fmla="*/ 1542138 w 2552172"/>
              <a:gd name="connsiteY1" fmla="*/ 5700806 h 6256555"/>
              <a:gd name="connsiteX2" fmla="*/ 1518880 w 2552172"/>
              <a:gd name="connsiteY2" fmla="*/ 5763474 h 6256555"/>
              <a:gd name="connsiteX3" fmla="*/ 1662305 w 2552172"/>
              <a:gd name="connsiteY3" fmla="*/ 5841000 h 6256555"/>
              <a:gd name="connsiteX4" fmla="*/ 1668119 w 2552172"/>
              <a:gd name="connsiteY4" fmla="*/ 5835186 h 6256555"/>
              <a:gd name="connsiteX5" fmla="*/ 1639693 w 2552172"/>
              <a:gd name="connsiteY5" fmla="*/ 5749906 h 6256555"/>
              <a:gd name="connsiteX6" fmla="*/ 1580003 w 2552172"/>
              <a:gd name="connsiteY6" fmla="*/ 5695486 h 6256555"/>
              <a:gd name="connsiteX7" fmla="*/ 947823 w 2552172"/>
              <a:gd name="connsiteY7" fmla="*/ 762448 h 6256555"/>
              <a:gd name="connsiteX8" fmla="*/ 953508 w 2552172"/>
              <a:gd name="connsiteY8" fmla="*/ 763945 h 6256555"/>
              <a:gd name="connsiteX9" fmla="*/ 951438 w 2552172"/>
              <a:gd name="connsiteY9" fmla="*/ 765269 h 6256555"/>
              <a:gd name="connsiteX10" fmla="*/ 947823 w 2552172"/>
              <a:gd name="connsiteY10" fmla="*/ 762448 h 6256555"/>
              <a:gd name="connsiteX11" fmla="*/ 1156017 w 2552172"/>
              <a:gd name="connsiteY11" fmla="*/ 739151 h 6256555"/>
              <a:gd name="connsiteX12" fmla="*/ 1143717 w 2552172"/>
              <a:gd name="connsiteY12" fmla="*/ 742694 h 6256555"/>
              <a:gd name="connsiteX13" fmla="*/ 1128940 w 2552172"/>
              <a:gd name="connsiteY13" fmla="*/ 754081 h 6256555"/>
              <a:gd name="connsiteX14" fmla="*/ 1112226 w 2552172"/>
              <a:gd name="connsiteY14" fmla="*/ 785908 h 6256555"/>
              <a:gd name="connsiteX15" fmla="*/ 1102670 w 2552172"/>
              <a:gd name="connsiteY15" fmla="*/ 808795 h 6256555"/>
              <a:gd name="connsiteX16" fmla="*/ 1117033 w 2552172"/>
              <a:gd name="connsiteY16" fmla="*/ 801757 h 6256555"/>
              <a:gd name="connsiteX17" fmla="*/ 1169364 w 2552172"/>
              <a:gd name="connsiteY17" fmla="*/ 777207 h 6256555"/>
              <a:gd name="connsiteX18" fmla="*/ 1175178 w 2552172"/>
              <a:gd name="connsiteY18" fmla="*/ 750718 h 6256555"/>
              <a:gd name="connsiteX19" fmla="*/ 1153212 w 2552172"/>
              <a:gd name="connsiteY19" fmla="*/ 742319 h 6256555"/>
              <a:gd name="connsiteX20" fmla="*/ 1443938 w 2552172"/>
              <a:gd name="connsiteY20" fmla="*/ 0 h 6256555"/>
              <a:gd name="connsiteX21" fmla="*/ 1529217 w 2552172"/>
              <a:gd name="connsiteY21" fmla="*/ 37471 h 6256555"/>
              <a:gd name="connsiteX22" fmla="*/ 1549891 w 2552172"/>
              <a:gd name="connsiteY22" fmla="*/ 61376 h 6256555"/>
              <a:gd name="connsiteX23" fmla="*/ 1591885 w 2552172"/>
              <a:gd name="connsiteY23" fmla="*/ 76881 h 6256555"/>
              <a:gd name="connsiteX24" fmla="*/ 1758567 w 2552172"/>
              <a:gd name="connsiteY24" fmla="*/ 80111 h 6256555"/>
              <a:gd name="connsiteX25" fmla="*/ 1889717 w 2552172"/>
              <a:gd name="connsiteY25" fmla="*/ 142133 h 6256555"/>
              <a:gd name="connsiteX26" fmla="*/ 2016344 w 2552172"/>
              <a:gd name="connsiteY26" fmla="*/ 356624 h 6256555"/>
              <a:gd name="connsiteX27" fmla="*/ 2021513 w 2552172"/>
              <a:gd name="connsiteY27" fmla="*/ 381819 h 6256555"/>
              <a:gd name="connsiteX28" fmla="*/ 2018928 w 2552172"/>
              <a:gd name="connsiteY28" fmla="*/ 397325 h 6256555"/>
              <a:gd name="connsiteX29" fmla="*/ 1997609 w 2552172"/>
              <a:gd name="connsiteY29" fmla="*/ 447717 h 6256555"/>
              <a:gd name="connsiteX30" fmla="*/ 1969828 w 2552172"/>
              <a:gd name="connsiteY30" fmla="*/ 553671 h 6256555"/>
              <a:gd name="connsiteX31" fmla="*/ 1964014 w 2552172"/>
              <a:gd name="connsiteY31" fmla="*/ 576929 h 6256555"/>
              <a:gd name="connsiteX32" fmla="*/ 1925896 w 2552172"/>
              <a:gd name="connsiteY32" fmla="*/ 642180 h 6256555"/>
              <a:gd name="connsiteX33" fmla="*/ 1903930 w 2552172"/>
              <a:gd name="connsiteY33" fmla="*/ 660270 h 6256555"/>
              <a:gd name="connsiteX34" fmla="*/ 1898116 w 2552172"/>
              <a:gd name="connsiteY34" fmla="*/ 708078 h 6256555"/>
              <a:gd name="connsiteX35" fmla="*/ 1881964 w 2552172"/>
              <a:gd name="connsiteY35" fmla="*/ 757179 h 6256555"/>
              <a:gd name="connsiteX36" fmla="*/ 1840617 w 2552172"/>
              <a:gd name="connsiteY36" fmla="*/ 810801 h 6256555"/>
              <a:gd name="connsiteX37" fmla="*/ 1813482 w 2552172"/>
              <a:gd name="connsiteY37" fmla="*/ 847627 h 6256555"/>
              <a:gd name="connsiteX38" fmla="*/ 1792163 w 2552172"/>
              <a:gd name="connsiteY38" fmla="*/ 879283 h 6256555"/>
              <a:gd name="connsiteX39" fmla="*/ 1784410 w 2552172"/>
              <a:gd name="connsiteY39" fmla="*/ 891558 h 6256555"/>
              <a:gd name="connsiteX40" fmla="*/ 1732079 w 2552172"/>
              <a:gd name="connsiteY40" fmla="*/ 947120 h 6256555"/>
              <a:gd name="connsiteX41" fmla="*/ 1669411 w 2552172"/>
              <a:gd name="connsiteY41" fmla="*/ 966501 h 6256555"/>
              <a:gd name="connsiteX42" fmla="*/ 1605452 w 2552172"/>
              <a:gd name="connsiteY42" fmla="*/ 943889 h 6256555"/>
              <a:gd name="connsiteX43" fmla="*/ 1581548 w 2552172"/>
              <a:gd name="connsiteY43" fmla="*/ 953580 h 6256555"/>
              <a:gd name="connsiteX44" fmla="*/ 1593177 w 2552172"/>
              <a:gd name="connsiteY44" fmla="*/ 1014955 h 6256555"/>
              <a:gd name="connsiteX45" fmla="*/ 1626772 w 2552172"/>
              <a:gd name="connsiteY45" fmla="*/ 1053073 h 6256555"/>
              <a:gd name="connsiteX46" fmla="*/ 1740478 w 2552172"/>
              <a:gd name="connsiteY46" fmla="*/ 1128661 h 6256555"/>
              <a:gd name="connsiteX47" fmla="*/ 1956262 w 2552172"/>
              <a:gd name="connsiteY47" fmla="*/ 1368349 h 6256555"/>
              <a:gd name="connsiteX48" fmla="*/ 2046709 w 2552172"/>
              <a:gd name="connsiteY48" fmla="*/ 1502729 h 6256555"/>
              <a:gd name="connsiteX49" fmla="*/ 2064799 w 2552172"/>
              <a:gd name="connsiteY49" fmla="*/ 1443937 h 6256555"/>
              <a:gd name="connsiteX50" fmla="*/ 2053170 w 2552172"/>
              <a:gd name="connsiteY50" fmla="*/ 1154504 h 6256555"/>
              <a:gd name="connsiteX51" fmla="*/ 2044124 w 2552172"/>
              <a:gd name="connsiteY51" fmla="*/ 1124139 h 6256555"/>
              <a:gd name="connsiteX52" fmla="*/ 2004069 w 2552172"/>
              <a:gd name="connsiteY52" fmla="*/ 1100235 h 6256555"/>
              <a:gd name="connsiteX53" fmla="*/ 1969182 w 2552172"/>
              <a:gd name="connsiteY53" fmla="*/ 1095067 h 6256555"/>
              <a:gd name="connsiteX54" fmla="*/ 1881964 w 2552172"/>
              <a:gd name="connsiteY54" fmla="*/ 1042090 h 6256555"/>
              <a:gd name="connsiteX55" fmla="*/ 1881964 w 2552172"/>
              <a:gd name="connsiteY55" fmla="*/ 1016248 h 6256555"/>
              <a:gd name="connsiteX56" fmla="*/ 1946570 w 2552172"/>
              <a:gd name="connsiteY56" fmla="*/ 1008495 h 6256555"/>
              <a:gd name="connsiteX57" fmla="*/ 1989210 w 2552172"/>
              <a:gd name="connsiteY57" fmla="*/ 992344 h 6256555"/>
              <a:gd name="connsiteX58" fmla="*/ 1987272 w 2552172"/>
              <a:gd name="connsiteY58" fmla="*/ 933553 h 6256555"/>
              <a:gd name="connsiteX59" fmla="*/ 1951093 w 2552172"/>
              <a:gd name="connsiteY59" fmla="*/ 850857 h 6256555"/>
              <a:gd name="connsiteX60" fmla="*/ 1933649 w 2552172"/>
              <a:gd name="connsiteY60" fmla="*/ 766224 h 6256555"/>
              <a:gd name="connsiteX61" fmla="*/ 1925896 w 2552172"/>
              <a:gd name="connsiteY61" fmla="*/ 736505 h 6256555"/>
              <a:gd name="connsiteX62" fmla="*/ 1930419 w 2552172"/>
              <a:gd name="connsiteY62" fmla="*/ 702264 h 6256555"/>
              <a:gd name="connsiteX63" fmla="*/ 1955615 w 2552172"/>
              <a:gd name="connsiteY63" fmla="*/ 702910 h 6256555"/>
              <a:gd name="connsiteX64" fmla="*/ 1984687 w 2552172"/>
              <a:gd name="connsiteY64" fmla="*/ 739735 h 6256555"/>
              <a:gd name="connsiteX65" fmla="*/ 1999547 w 2552172"/>
              <a:gd name="connsiteY65" fmla="*/ 688051 h 6256555"/>
              <a:gd name="connsiteX66" fmla="*/ 2026035 w 2552172"/>
              <a:gd name="connsiteY66" fmla="*/ 703556 h 6256555"/>
              <a:gd name="connsiteX67" fmla="*/ 2060922 w 2552172"/>
              <a:gd name="connsiteY67" fmla="*/ 717123 h 6256555"/>
              <a:gd name="connsiteX68" fmla="*/ 2122944 w 2552172"/>
              <a:gd name="connsiteY68" fmla="*/ 800465 h 6256555"/>
              <a:gd name="connsiteX69" fmla="*/ 2142326 w 2552172"/>
              <a:gd name="connsiteY69" fmla="*/ 841166 h 6256555"/>
              <a:gd name="connsiteX70" fmla="*/ 2203054 w 2552172"/>
              <a:gd name="connsiteY70" fmla="*/ 1056303 h 6256555"/>
              <a:gd name="connsiteX71" fmla="*/ 2206285 w 2552172"/>
              <a:gd name="connsiteY71" fmla="*/ 1073101 h 6256555"/>
              <a:gd name="connsiteX72" fmla="*/ 2250217 w 2552172"/>
              <a:gd name="connsiteY72" fmla="*/ 1426494 h 6256555"/>
              <a:gd name="connsiteX73" fmla="*/ 2262492 w 2552172"/>
              <a:gd name="connsiteY73" fmla="*/ 1670057 h 6256555"/>
              <a:gd name="connsiteX74" fmla="*/ 2255386 w 2552172"/>
              <a:gd name="connsiteY74" fmla="*/ 1823819 h 6256555"/>
              <a:gd name="connsiteX75" fmla="*/ 2144263 w 2552172"/>
              <a:gd name="connsiteY75" fmla="*/ 1908453 h 6256555"/>
              <a:gd name="connsiteX76" fmla="*/ 1801854 w 2552172"/>
              <a:gd name="connsiteY76" fmla="*/ 1676518 h 6256555"/>
              <a:gd name="connsiteX77" fmla="*/ 1763089 w 2552172"/>
              <a:gd name="connsiteY77" fmla="*/ 1622895 h 6256555"/>
              <a:gd name="connsiteX78" fmla="*/ 1673934 w 2552172"/>
              <a:gd name="connsiteY78" fmla="*/ 1761151 h 6256555"/>
              <a:gd name="connsiteX79" fmla="*/ 1606098 w 2552172"/>
              <a:gd name="connsiteY79" fmla="*/ 1844492 h 6256555"/>
              <a:gd name="connsiteX80" fmla="*/ 1593177 w 2552172"/>
              <a:gd name="connsiteY80" fmla="*/ 1905868 h 6256555"/>
              <a:gd name="connsiteX81" fmla="*/ 1549245 w 2552172"/>
              <a:gd name="connsiteY81" fmla="*/ 2098393 h 6256555"/>
              <a:gd name="connsiteX82" fmla="*/ 1546661 w 2552172"/>
              <a:gd name="connsiteY82" fmla="*/ 2124235 h 6256555"/>
              <a:gd name="connsiteX83" fmla="*/ 1575733 w 2552172"/>
              <a:gd name="connsiteY83" fmla="*/ 2115836 h 6256555"/>
              <a:gd name="connsiteX84" fmla="*/ 2007946 w 2552172"/>
              <a:gd name="connsiteY84" fmla="*/ 1995024 h 6256555"/>
              <a:gd name="connsiteX85" fmla="*/ 2239234 w 2552172"/>
              <a:gd name="connsiteY85" fmla="*/ 1958845 h 6256555"/>
              <a:gd name="connsiteX86" fmla="*/ 2352940 w 2552172"/>
              <a:gd name="connsiteY86" fmla="*/ 1963367 h 6256555"/>
              <a:gd name="connsiteX87" fmla="*/ 2498303 w 2552172"/>
              <a:gd name="connsiteY87" fmla="*/ 2135218 h 6256555"/>
              <a:gd name="connsiteX88" fmla="*/ 2471169 w 2552172"/>
              <a:gd name="connsiteY88" fmla="*/ 2420775 h 6256555"/>
              <a:gd name="connsiteX89" fmla="*/ 2340019 w 2552172"/>
              <a:gd name="connsiteY89" fmla="*/ 3148235 h 6256555"/>
              <a:gd name="connsiteX90" fmla="*/ 2342603 w 2552172"/>
              <a:gd name="connsiteY90" fmla="*/ 3423456 h 6256555"/>
              <a:gd name="connsiteX91" fmla="*/ 2366508 w 2552172"/>
              <a:gd name="connsiteY91" fmla="*/ 3656681 h 6256555"/>
              <a:gd name="connsiteX92" fmla="*/ 2368446 w 2552172"/>
              <a:gd name="connsiteY92" fmla="*/ 3672833 h 6256555"/>
              <a:gd name="connsiteX93" fmla="*/ 2414962 w 2552172"/>
              <a:gd name="connsiteY93" fmla="*/ 3727748 h 6256555"/>
              <a:gd name="connsiteX94" fmla="*/ 2426590 w 2552172"/>
              <a:gd name="connsiteY94" fmla="*/ 3779433 h 6256555"/>
              <a:gd name="connsiteX95" fmla="*/ 2431759 w 2552172"/>
              <a:gd name="connsiteY95" fmla="*/ 3841454 h 6256555"/>
              <a:gd name="connsiteX96" fmla="*/ 2447265 w 2552172"/>
              <a:gd name="connsiteY96" fmla="*/ 3957099 h 6256555"/>
              <a:gd name="connsiteX97" fmla="*/ 2501533 w 2552172"/>
              <a:gd name="connsiteY97" fmla="*/ 4026226 h 6256555"/>
              <a:gd name="connsiteX98" fmla="*/ 2497657 w 2552172"/>
              <a:gd name="connsiteY98" fmla="*/ 4030103 h 6256555"/>
              <a:gd name="connsiteX99" fmla="*/ 2460186 w 2552172"/>
              <a:gd name="connsiteY99" fmla="*/ 3995216 h 6256555"/>
              <a:gd name="connsiteX100" fmla="*/ 2458247 w 2552172"/>
              <a:gd name="connsiteY100" fmla="*/ 4010721 h 6256555"/>
              <a:gd name="connsiteX101" fmla="*/ 2453079 w 2552172"/>
              <a:gd name="connsiteY101" fmla="*/ 4077265 h 6256555"/>
              <a:gd name="connsiteX102" fmla="*/ 2459539 w 2552172"/>
              <a:gd name="connsiteY102" fmla="*/ 4101815 h 6256555"/>
              <a:gd name="connsiteX103" fmla="*/ 2541588 w 2552172"/>
              <a:gd name="connsiteY103" fmla="*/ 4220043 h 6256555"/>
              <a:gd name="connsiteX104" fmla="*/ 2503471 w 2552172"/>
              <a:gd name="connsiteY104" fmla="*/ 4329873 h 6256555"/>
              <a:gd name="connsiteX105" fmla="*/ 2431759 w 2552172"/>
              <a:gd name="connsiteY105" fmla="*/ 4324059 h 6256555"/>
              <a:gd name="connsiteX106" fmla="*/ 2398810 w 2552172"/>
              <a:gd name="connsiteY106" fmla="*/ 4318244 h 6256555"/>
              <a:gd name="connsiteX107" fmla="*/ 2394288 w 2552172"/>
              <a:gd name="connsiteY107" fmla="*/ 4318244 h 6256555"/>
              <a:gd name="connsiteX108" fmla="*/ 2285750 w 2552172"/>
              <a:gd name="connsiteY108" fmla="*/ 4262683 h 6256555"/>
              <a:gd name="connsiteX109" fmla="*/ 2280582 w 2552172"/>
              <a:gd name="connsiteY109" fmla="*/ 4258161 h 6256555"/>
              <a:gd name="connsiteX110" fmla="*/ 2203054 w 2552172"/>
              <a:gd name="connsiteY110" fmla="*/ 4213583 h 6256555"/>
              <a:gd name="connsiteX111" fmla="*/ 2131342 w 2552172"/>
              <a:gd name="connsiteY111" fmla="*/ 4127657 h 6256555"/>
              <a:gd name="connsiteX112" fmla="*/ 2117775 w 2552172"/>
              <a:gd name="connsiteY112" fmla="*/ 4112152 h 6256555"/>
              <a:gd name="connsiteX113" fmla="*/ 2093225 w 2552172"/>
              <a:gd name="connsiteY113" fmla="*/ 4070158 h 6256555"/>
              <a:gd name="connsiteX114" fmla="*/ 2078366 w 2552172"/>
              <a:gd name="connsiteY114" fmla="*/ 4048839 h 6256555"/>
              <a:gd name="connsiteX115" fmla="*/ 2048647 w 2552172"/>
              <a:gd name="connsiteY115" fmla="*/ 3999738 h 6256555"/>
              <a:gd name="connsiteX116" fmla="*/ 2035726 w 2552172"/>
              <a:gd name="connsiteY116" fmla="*/ 3975834 h 6256555"/>
              <a:gd name="connsiteX117" fmla="*/ 2021513 w 2552172"/>
              <a:gd name="connsiteY117" fmla="*/ 3956452 h 6256555"/>
              <a:gd name="connsiteX118" fmla="*/ 1980811 w 2552172"/>
              <a:gd name="connsiteY118" fmla="*/ 3890554 h 6256555"/>
              <a:gd name="connsiteX119" fmla="*/ 1925896 w 2552172"/>
              <a:gd name="connsiteY119" fmla="*/ 3803336 h 6256555"/>
              <a:gd name="connsiteX120" fmla="*/ 1916205 w 2552172"/>
              <a:gd name="connsiteY120" fmla="*/ 3794938 h 6256555"/>
              <a:gd name="connsiteX121" fmla="*/ 1909744 w 2552172"/>
              <a:gd name="connsiteY121" fmla="*/ 3793000 h 6256555"/>
              <a:gd name="connsiteX122" fmla="*/ 1864520 w 2552172"/>
              <a:gd name="connsiteY122" fmla="*/ 3727102 h 6256555"/>
              <a:gd name="connsiteX123" fmla="*/ 1851600 w 2552172"/>
              <a:gd name="connsiteY123" fmla="*/ 3710951 h 6256555"/>
              <a:gd name="connsiteX124" fmla="*/ 1849662 w 2552172"/>
              <a:gd name="connsiteY124" fmla="*/ 3630840 h 6256555"/>
              <a:gd name="connsiteX125" fmla="*/ 2024743 w 2552172"/>
              <a:gd name="connsiteY125" fmla="*/ 3499690 h 6256555"/>
              <a:gd name="connsiteX126" fmla="*/ 2061568 w 2552172"/>
              <a:gd name="connsiteY126" fmla="*/ 3481601 h 6256555"/>
              <a:gd name="connsiteX127" fmla="*/ 2073198 w 2552172"/>
              <a:gd name="connsiteY127" fmla="*/ 3452528 h 6256555"/>
              <a:gd name="connsiteX128" fmla="*/ 2067382 w 2552172"/>
              <a:gd name="connsiteY128" fmla="*/ 3441545 h 6256555"/>
              <a:gd name="connsiteX129" fmla="*/ 2095164 w 2552172"/>
              <a:gd name="connsiteY129" fmla="*/ 3395029 h 6256555"/>
              <a:gd name="connsiteX130" fmla="*/ 2029911 w 2552172"/>
              <a:gd name="connsiteY130" fmla="*/ 2524790 h 6256555"/>
              <a:gd name="connsiteX131" fmla="*/ 1977581 w 2552172"/>
              <a:gd name="connsiteY131" fmla="*/ 2546110 h 6256555"/>
              <a:gd name="connsiteX132" fmla="*/ 1675872 w 2552172"/>
              <a:gd name="connsiteY132" fmla="*/ 2740574 h 6256555"/>
              <a:gd name="connsiteX133" fmla="*/ 1658428 w 2552172"/>
              <a:gd name="connsiteY133" fmla="*/ 2754140 h 6256555"/>
              <a:gd name="connsiteX134" fmla="*/ 1633232 w 2552172"/>
              <a:gd name="connsiteY134" fmla="*/ 2827791 h 6256555"/>
              <a:gd name="connsiteX135" fmla="*/ 1715282 w 2552172"/>
              <a:gd name="connsiteY135" fmla="*/ 3113994 h 6256555"/>
              <a:gd name="connsiteX136" fmla="*/ 1755337 w 2552172"/>
              <a:gd name="connsiteY136" fmla="*/ 3730332 h 6256555"/>
              <a:gd name="connsiteX137" fmla="*/ 1740478 w 2552172"/>
              <a:gd name="connsiteY137" fmla="*/ 4056591 h 6256555"/>
              <a:gd name="connsiteX138" fmla="*/ 1695900 w 2552172"/>
              <a:gd name="connsiteY138" fmla="*/ 4351839 h 6256555"/>
              <a:gd name="connsiteX139" fmla="*/ 1639047 w 2552172"/>
              <a:gd name="connsiteY139" fmla="*/ 4603801 h 6256555"/>
              <a:gd name="connsiteX140" fmla="*/ 1555705 w 2552172"/>
              <a:gd name="connsiteY140" fmla="*/ 4992728 h 6256555"/>
              <a:gd name="connsiteX141" fmla="*/ 1489162 w 2552172"/>
              <a:gd name="connsiteY141" fmla="*/ 5413957 h 6256555"/>
              <a:gd name="connsiteX142" fmla="*/ 1472365 w 2552172"/>
              <a:gd name="connsiteY142" fmla="*/ 5547044 h 6256555"/>
              <a:gd name="connsiteX143" fmla="*/ 1471718 w 2552172"/>
              <a:gd name="connsiteY143" fmla="*/ 5590976 h 6256555"/>
              <a:gd name="connsiteX144" fmla="*/ 1489808 w 2552172"/>
              <a:gd name="connsiteY144" fmla="*/ 5624571 h 6256555"/>
              <a:gd name="connsiteX145" fmla="*/ 1513712 w 2552172"/>
              <a:gd name="connsiteY145" fmla="*/ 5667211 h 6256555"/>
              <a:gd name="connsiteX146" fmla="*/ 1520819 w 2552172"/>
              <a:gd name="connsiteY146" fmla="*/ 5694992 h 6256555"/>
              <a:gd name="connsiteX147" fmla="*/ 1554413 w 2552172"/>
              <a:gd name="connsiteY147" fmla="*/ 5689176 h 6256555"/>
              <a:gd name="connsiteX148" fmla="*/ 1664243 w 2552172"/>
              <a:gd name="connsiteY148" fmla="*/ 5782209 h 6256555"/>
              <a:gd name="connsiteX149" fmla="*/ 1668119 w 2552172"/>
              <a:gd name="connsiteY149" fmla="*/ 5808698 h 6256555"/>
              <a:gd name="connsiteX150" fmla="*/ 1715282 w 2552172"/>
              <a:gd name="connsiteY150" fmla="*/ 5851983 h 6256555"/>
              <a:gd name="connsiteX151" fmla="*/ 1726265 w 2552172"/>
              <a:gd name="connsiteY151" fmla="*/ 5858444 h 6256555"/>
              <a:gd name="connsiteX152" fmla="*/ 1502083 w 2552172"/>
              <a:gd name="connsiteY152" fmla="*/ 5769934 h 6256555"/>
              <a:gd name="connsiteX153" fmla="*/ 1502729 w 2552172"/>
              <a:gd name="connsiteY153" fmla="*/ 5828079 h 6256555"/>
              <a:gd name="connsiteX154" fmla="*/ 1503375 w 2552172"/>
              <a:gd name="connsiteY154" fmla="*/ 5879763 h 6256555"/>
              <a:gd name="connsiteX155" fmla="*/ 1476240 w 2552172"/>
              <a:gd name="connsiteY155" fmla="*/ 5894623 h 6256555"/>
              <a:gd name="connsiteX156" fmla="*/ 1494976 w 2552172"/>
              <a:gd name="connsiteY156" fmla="*/ 6149169 h 6256555"/>
              <a:gd name="connsiteX157" fmla="*/ 1484639 w 2552172"/>
              <a:gd name="connsiteY157" fmla="*/ 6227342 h 6256555"/>
              <a:gd name="connsiteX158" fmla="*/ 1387084 w 2552172"/>
              <a:gd name="connsiteY158" fmla="*/ 6239617 h 6256555"/>
              <a:gd name="connsiteX159" fmla="*/ 1307619 w 2552172"/>
              <a:gd name="connsiteY159" fmla="*/ 6173720 h 6256555"/>
              <a:gd name="connsiteX160" fmla="*/ 1290176 w 2552172"/>
              <a:gd name="connsiteY160" fmla="*/ 6148524 h 6256555"/>
              <a:gd name="connsiteX161" fmla="*/ 1274670 w 2552172"/>
              <a:gd name="connsiteY161" fmla="*/ 6131080 h 6256555"/>
              <a:gd name="connsiteX162" fmla="*/ 1262395 w 2552172"/>
              <a:gd name="connsiteY162" fmla="*/ 6120743 h 6256555"/>
              <a:gd name="connsiteX163" fmla="*/ 1218463 w 2552172"/>
              <a:gd name="connsiteY163" fmla="*/ 6050968 h 6256555"/>
              <a:gd name="connsiteX164" fmla="*/ 1191975 w 2552172"/>
              <a:gd name="connsiteY164" fmla="*/ 6014144 h 6256555"/>
              <a:gd name="connsiteX165" fmla="*/ 1169364 w 2552172"/>
              <a:gd name="connsiteY165" fmla="*/ 5925634 h 6256555"/>
              <a:gd name="connsiteX166" fmla="*/ 1151274 w 2552172"/>
              <a:gd name="connsiteY166" fmla="*/ 5882347 h 6256555"/>
              <a:gd name="connsiteX167" fmla="*/ 1118324 w 2552172"/>
              <a:gd name="connsiteY167" fmla="*/ 5768642 h 6256555"/>
              <a:gd name="connsiteX168" fmla="*/ 1099590 w 2552172"/>
              <a:gd name="connsiteY168" fmla="*/ 5743445 h 6256555"/>
              <a:gd name="connsiteX169" fmla="*/ 1058888 w 2552172"/>
              <a:gd name="connsiteY169" fmla="*/ 5654290 h 6256555"/>
              <a:gd name="connsiteX170" fmla="*/ 1020770 w 2552172"/>
              <a:gd name="connsiteY170" fmla="*/ 5586454 h 6256555"/>
              <a:gd name="connsiteX171" fmla="*/ 1003327 w 2552172"/>
              <a:gd name="connsiteY171" fmla="*/ 5468872 h 6256555"/>
              <a:gd name="connsiteX172" fmla="*/ 1014956 w 2552172"/>
              <a:gd name="connsiteY172" fmla="*/ 5457243 h 6256555"/>
              <a:gd name="connsiteX173" fmla="*/ 1154504 w 2552172"/>
              <a:gd name="connsiteY173" fmla="*/ 5394575 h 6256555"/>
              <a:gd name="connsiteX174" fmla="*/ 1230738 w 2552172"/>
              <a:gd name="connsiteY174" fmla="*/ 5364210 h 6256555"/>
              <a:gd name="connsiteX175" fmla="*/ 1242368 w 2552172"/>
              <a:gd name="connsiteY175" fmla="*/ 5324801 h 6256555"/>
              <a:gd name="connsiteX176" fmla="*/ 1263042 w 2552172"/>
              <a:gd name="connsiteY176" fmla="*/ 5288621 h 6256555"/>
              <a:gd name="connsiteX177" fmla="*/ 1270795 w 2552172"/>
              <a:gd name="connsiteY177" fmla="*/ 5096743 h 6256555"/>
              <a:gd name="connsiteX178" fmla="*/ 1272732 w 2552172"/>
              <a:gd name="connsiteY178" fmla="*/ 4696188 h 6256555"/>
              <a:gd name="connsiteX179" fmla="*/ 1361888 w 2552172"/>
              <a:gd name="connsiteY179" fmla="*/ 4293048 h 6256555"/>
              <a:gd name="connsiteX180" fmla="*/ 1376101 w 2552172"/>
              <a:gd name="connsiteY180" fmla="*/ 4198077 h 6256555"/>
              <a:gd name="connsiteX181" fmla="*/ 1353490 w 2552172"/>
              <a:gd name="connsiteY181" fmla="*/ 3949992 h 6256555"/>
              <a:gd name="connsiteX182" fmla="*/ 1289530 w 2552172"/>
              <a:gd name="connsiteY182" fmla="*/ 3672187 h 6256555"/>
              <a:gd name="connsiteX183" fmla="*/ 1196497 w 2552172"/>
              <a:gd name="connsiteY183" fmla="*/ 3374355 h 6256555"/>
              <a:gd name="connsiteX184" fmla="*/ 1058888 w 2552172"/>
              <a:gd name="connsiteY184" fmla="*/ 3134022 h 6256555"/>
              <a:gd name="connsiteX185" fmla="*/ 1027876 w 2552172"/>
              <a:gd name="connsiteY185" fmla="*/ 3093321 h 6256555"/>
              <a:gd name="connsiteX186" fmla="*/ 919339 w 2552172"/>
              <a:gd name="connsiteY186" fmla="*/ 3005457 h 6256555"/>
              <a:gd name="connsiteX187" fmla="*/ 794004 w 2552172"/>
              <a:gd name="connsiteY187" fmla="*/ 2897565 h 6256555"/>
              <a:gd name="connsiteX188" fmla="*/ 706141 w 2552172"/>
              <a:gd name="connsiteY188" fmla="*/ 2438864 h 6256555"/>
              <a:gd name="connsiteX189" fmla="*/ 735860 w 2552172"/>
              <a:gd name="connsiteY189" fmla="*/ 2356816 h 6256555"/>
              <a:gd name="connsiteX190" fmla="*/ 781729 w 2552172"/>
              <a:gd name="connsiteY190" fmla="*/ 2234711 h 6256555"/>
              <a:gd name="connsiteX191" fmla="*/ 810156 w 2552172"/>
              <a:gd name="connsiteY191" fmla="*/ 2162353 h 6256555"/>
              <a:gd name="connsiteX192" fmla="*/ 834706 w 2552172"/>
              <a:gd name="connsiteY192" fmla="*/ 1841908 h 6256555"/>
              <a:gd name="connsiteX193" fmla="*/ 852796 w 2552172"/>
              <a:gd name="connsiteY193" fmla="*/ 1502729 h 6256555"/>
              <a:gd name="connsiteX194" fmla="*/ 829538 w 2552172"/>
              <a:gd name="connsiteY194" fmla="*/ 1338630 h 6256555"/>
              <a:gd name="connsiteX195" fmla="*/ 732629 w 2552172"/>
              <a:gd name="connsiteY195" fmla="*/ 1375455 h 6256555"/>
              <a:gd name="connsiteX196" fmla="*/ 425751 w 2552172"/>
              <a:gd name="connsiteY196" fmla="*/ 1624187 h 6256555"/>
              <a:gd name="connsiteX197" fmla="*/ 352747 w 2552172"/>
              <a:gd name="connsiteY197" fmla="*/ 1725618 h 6256555"/>
              <a:gd name="connsiteX198" fmla="*/ 297832 w 2552172"/>
              <a:gd name="connsiteY198" fmla="*/ 1910390 h 6256555"/>
              <a:gd name="connsiteX199" fmla="*/ 214491 w 2552172"/>
              <a:gd name="connsiteY199" fmla="*/ 2168167 h 6256555"/>
              <a:gd name="connsiteX200" fmla="*/ 177666 w 2552172"/>
              <a:gd name="connsiteY200" fmla="*/ 2337433 h 6256555"/>
              <a:gd name="connsiteX201" fmla="*/ 217722 w 2552172"/>
              <a:gd name="connsiteY201" fmla="*/ 2441449 h 6256555"/>
              <a:gd name="connsiteX202" fmla="*/ 293310 w 2552172"/>
              <a:gd name="connsiteY202" fmla="*/ 2557739 h 6256555"/>
              <a:gd name="connsiteX203" fmla="*/ 328844 w 2552172"/>
              <a:gd name="connsiteY203" fmla="*/ 2658524 h 6256555"/>
              <a:gd name="connsiteX204" fmla="*/ 324967 w 2552172"/>
              <a:gd name="connsiteY204" fmla="*/ 2683074 h 6256555"/>
              <a:gd name="connsiteX205" fmla="*/ 292018 w 2552172"/>
              <a:gd name="connsiteY205" fmla="*/ 2681136 h 6256555"/>
              <a:gd name="connsiteX206" fmla="*/ 257131 w 2552172"/>
              <a:gd name="connsiteY206" fmla="*/ 2626868 h 6256555"/>
              <a:gd name="connsiteX207" fmla="*/ 244210 w 2552172"/>
              <a:gd name="connsiteY207" fmla="*/ 2584874 h 6256555"/>
              <a:gd name="connsiteX208" fmla="*/ 221598 w 2552172"/>
              <a:gd name="connsiteY208" fmla="*/ 2568722 h 6256555"/>
              <a:gd name="connsiteX209" fmla="*/ 202862 w 2552172"/>
              <a:gd name="connsiteY209" fmla="*/ 2584874 h 6256555"/>
              <a:gd name="connsiteX210" fmla="*/ 189941 w 2552172"/>
              <a:gd name="connsiteY210" fmla="*/ 2758663 h 6256555"/>
              <a:gd name="connsiteX211" fmla="*/ 191233 w 2552172"/>
              <a:gd name="connsiteY211" fmla="*/ 2863324 h 6256555"/>
              <a:gd name="connsiteX212" fmla="*/ 140194 w 2552172"/>
              <a:gd name="connsiteY212" fmla="*/ 2899503 h 6256555"/>
              <a:gd name="connsiteX213" fmla="*/ 117583 w 2552172"/>
              <a:gd name="connsiteY213" fmla="*/ 2873661 h 6256555"/>
              <a:gd name="connsiteX214" fmla="*/ 80111 w 2552172"/>
              <a:gd name="connsiteY214" fmla="*/ 2851049 h 6256555"/>
              <a:gd name="connsiteX215" fmla="*/ 56207 w 2552172"/>
              <a:gd name="connsiteY215" fmla="*/ 2818746 h 6256555"/>
              <a:gd name="connsiteX216" fmla="*/ 45870 w 2552172"/>
              <a:gd name="connsiteY216" fmla="*/ 2786443 h 6256555"/>
              <a:gd name="connsiteX217" fmla="*/ 8399 w 2552172"/>
              <a:gd name="connsiteY217" fmla="*/ 2621053 h 6256555"/>
              <a:gd name="connsiteX218" fmla="*/ 0 w 2552172"/>
              <a:gd name="connsiteY218" fmla="*/ 2461477 h 6256555"/>
              <a:gd name="connsiteX219" fmla="*/ 646 w 2552172"/>
              <a:gd name="connsiteY219" fmla="*/ 2458892 h 6256555"/>
              <a:gd name="connsiteX220" fmla="*/ 58792 w 2552172"/>
              <a:gd name="connsiteY220" fmla="*/ 2099039 h 6256555"/>
              <a:gd name="connsiteX221" fmla="*/ 149885 w 2552172"/>
              <a:gd name="connsiteY221" fmla="*/ 1672642 h 6256555"/>
              <a:gd name="connsiteX222" fmla="*/ 205447 w 2552172"/>
              <a:gd name="connsiteY222" fmla="*/ 1538262 h 6256555"/>
              <a:gd name="connsiteX223" fmla="*/ 312046 w 2552172"/>
              <a:gd name="connsiteY223" fmla="*/ 1396129 h 6256555"/>
              <a:gd name="connsiteX224" fmla="*/ 476144 w 2552172"/>
              <a:gd name="connsiteY224" fmla="*/ 1222339 h 6256555"/>
              <a:gd name="connsiteX225" fmla="*/ 617631 w 2552172"/>
              <a:gd name="connsiteY225" fmla="*/ 1070517 h 6256555"/>
              <a:gd name="connsiteX226" fmla="*/ 861840 w 2552172"/>
              <a:gd name="connsiteY226" fmla="*/ 859256 h 6256555"/>
              <a:gd name="connsiteX227" fmla="*/ 964563 w 2552172"/>
              <a:gd name="connsiteY227" fmla="*/ 818150 h 6256555"/>
              <a:gd name="connsiteX228" fmla="*/ 973653 w 2552172"/>
              <a:gd name="connsiteY228" fmla="*/ 817922 h 6256555"/>
              <a:gd name="connsiteX229" fmla="*/ 983327 w 2552172"/>
              <a:gd name="connsiteY229" fmla="*/ 792885 h 6256555"/>
              <a:gd name="connsiteX230" fmla="*/ 939449 w 2552172"/>
              <a:gd name="connsiteY230" fmla="*/ 799242 h 6256555"/>
              <a:gd name="connsiteX231" fmla="*/ 979302 w 2552172"/>
              <a:gd name="connsiteY231" fmla="*/ 761680 h 6256555"/>
              <a:gd name="connsiteX232" fmla="*/ 958163 w 2552172"/>
              <a:gd name="connsiteY232" fmla="*/ 765170 h 6256555"/>
              <a:gd name="connsiteX233" fmla="*/ 953508 w 2552172"/>
              <a:gd name="connsiteY233" fmla="*/ 763945 h 6256555"/>
              <a:gd name="connsiteX234" fmla="*/ 957567 w 2552172"/>
              <a:gd name="connsiteY234" fmla="*/ 761349 h 6256555"/>
              <a:gd name="connsiteX235" fmla="*/ 986064 w 2552172"/>
              <a:gd name="connsiteY235" fmla="*/ 722379 h 6256555"/>
              <a:gd name="connsiteX236" fmla="*/ 988136 w 2552172"/>
              <a:gd name="connsiteY236" fmla="*/ 719059 h 6256555"/>
              <a:gd name="connsiteX237" fmla="*/ 987878 w 2552172"/>
              <a:gd name="connsiteY237" fmla="*/ 719820 h 6256555"/>
              <a:gd name="connsiteX238" fmla="*/ 988890 w 2552172"/>
              <a:gd name="connsiteY238" fmla="*/ 717851 h 6256555"/>
              <a:gd name="connsiteX239" fmla="*/ 988136 w 2552172"/>
              <a:gd name="connsiteY239" fmla="*/ 719059 h 6256555"/>
              <a:gd name="connsiteX240" fmla="*/ 999534 w 2552172"/>
              <a:gd name="connsiteY240" fmla="*/ 685289 h 6256555"/>
              <a:gd name="connsiteX241" fmla="*/ 1003490 w 2552172"/>
              <a:gd name="connsiteY241" fmla="*/ 649230 h 6256555"/>
              <a:gd name="connsiteX242" fmla="*/ 1004723 w 2552172"/>
              <a:gd name="connsiteY242" fmla="*/ 623511 h 6256555"/>
              <a:gd name="connsiteX243" fmla="*/ 1062625 w 2552172"/>
              <a:gd name="connsiteY243" fmla="*/ 545686 h 6256555"/>
              <a:gd name="connsiteX244" fmla="*/ 1013608 w 2552172"/>
              <a:gd name="connsiteY244" fmla="*/ 568881 h 6256555"/>
              <a:gd name="connsiteX245" fmla="*/ 1063136 w 2552172"/>
              <a:gd name="connsiteY245" fmla="*/ 527851 h 6256555"/>
              <a:gd name="connsiteX246" fmla="*/ 1030019 w 2552172"/>
              <a:gd name="connsiteY246" fmla="*/ 539104 h 6256555"/>
              <a:gd name="connsiteX247" fmla="*/ 1052152 w 2552172"/>
              <a:gd name="connsiteY247" fmla="*/ 482976 h 6256555"/>
              <a:gd name="connsiteX248" fmla="*/ 1113017 w 2552172"/>
              <a:gd name="connsiteY248" fmla="*/ 422315 h 6256555"/>
              <a:gd name="connsiteX249" fmla="*/ 1120346 w 2552172"/>
              <a:gd name="connsiteY249" fmla="*/ 376144 h 6256555"/>
              <a:gd name="connsiteX250" fmla="*/ 1165622 w 2552172"/>
              <a:gd name="connsiteY250" fmla="*/ 314654 h 6256555"/>
              <a:gd name="connsiteX251" fmla="*/ 1170965 w 2552172"/>
              <a:gd name="connsiteY251" fmla="*/ 310826 h 6256555"/>
              <a:gd name="connsiteX252" fmla="*/ 1175905 w 2552172"/>
              <a:gd name="connsiteY252" fmla="*/ 273474 h 6256555"/>
              <a:gd name="connsiteX253" fmla="*/ 1367057 w 2552172"/>
              <a:gd name="connsiteY253" fmla="*/ 41348 h 6256555"/>
              <a:gd name="connsiteX254" fmla="*/ 1424556 w 2552172"/>
              <a:gd name="connsiteY254" fmla="*/ 21966 h 6256555"/>
              <a:gd name="connsiteX255" fmla="*/ 1353490 w 2552172"/>
              <a:gd name="connsiteY255" fmla="*/ 18090 h 6256555"/>
              <a:gd name="connsiteX256" fmla="*/ 1383854 w 2552172"/>
              <a:gd name="connsiteY256" fmla="*/ 1938 h 6256555"/>
              <a:gd name="connsiteX257" fmla="*/ 1443938 w 2552172"/>
              <a:gd name="connsiteY257" fmla="*/ 0 h 6256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2552172" h="6256555">
                <a:moveTo>
                  <a:pt x="1580003" y="5695486"/>
                </a:moveTo>
                <a:cubicBezTo>
                  <a:pt x="1570040" y="5696162"/>
                  <a:pt x="1557805" y="5698221"/>
                  <a:pt x="1542138" y="5700806"/>
                </a:cubicBezTo>
                <a:cubicBezTo>
                  <a:pt x="1518234" y="5704682"/>
                  <a:pt x="1505314" y="5743445"/>
                  <a:pt x="1518880" y="5763474"/>
                </a:cubicBezTo>
                <a:cubicBezTo>
                  <a:pt x="1553768" y="5814512"/>
                  <a:pt x="1614497" y="5814512"/>
                  <a:pt x="1662305" y="5841000"/>
                </a:cubicBezTo>
                <a:cubicBezTo>
                  <a:pt x="1664243" y="5839062"/>
                  <a:pt x="1666182" y="5837123"/>
                  <a:pt x="1668119" y="5835186"/>
                </a:cubicBezTo>
                <a:cubicBezTo>
                  <a:pt x="1659075" y="5806759"/>
                  <a:pt x="1651968" y="5777041"/>
                  <a:pt x="1639693" y="5749906"/>
                </a:cubicBezTo>
                <a:cubicBezTo>
                  <a:pt x="1619342" y="5703875"/>
                  <a:pt x="1609894" y="5693457"/>
                  <a:pt x="1580003" y="5695486"/>
                </a:cubicBezTo>
                <a:close/>
                <a:moveTo>
                  <a:pt x="947823" y="762448"/>
                </a:moveTo>
                <a:lnTo>
                  <a:pt x="953508" y="763945"/>
                </a:lnTo>
                <a:lnTo>
                  <a:pt x="951438" y="765269"/>
                </a:lnTo>
                <a:cubicBezTo>
                  <a:pt x="949754" y="765575"/>
                  <a:pt x="948491" y="764758"/>
                  <a:pt x="947823" y="762448"/>
                </a:cubicBezTo>
                <a:close/>
                <a:moveTo>
                  <a:pt x="1156017" y="739151"/>
                </a:moveTo>
                <a:lnTo>
                  <a:pt x="1143717" y="742694"/>
                </a:lnTo>
                <a:cubicBezTo>
                  <a:pt x="1138791" y="744661"/>
                  <a:pt x="1133961" y="747790"/>
                  <a:pt x="1128940" y="754081"/>
                </a:cubicBezTo>
                <a:cubicBezTo>
                  <a:pt x="1123065" y="761455"/>
                  <a:pt x="1117756" y="772732"/>
                  <a:pt x="1112226" y="785908"/>
                </a:cubicBezTo>
                <a:lnTo>
                  <a:pt x="1102670" y="808795"/>
                </a:lnTo>
                <a:lnTo>
                  <a:pt x="1117033" y="801757"/>
                </a:lnTo>
                <a:cubicBezTo>
                  <a:pt x="1135768" y="794004"/>
                  <a:pt x="1153858" y="784313"/>
                  <a:pt x="1169364" y="777207"/>
                </a:cubicBezTo>
                <a:cubicBezTo>
                  <a:pt x="1171302" y="768808"/>
                  <a:pt x="1173239" y="759763"/>
                  <a:pt x="1175178" y="750718"/>
                </a:cubicBezTo>
                <a:cubicBezTo>
                  <a:pt x="1170656" y="748780"/>
                  <a:pt x="1162903" y="746196"/>
                  <a:pt x="1153212" y="742319"/>
                </a:cubicBezTo>
                <a:close/>
                <a:moveTo>
                  <a:pt x="1443938" y="0"/>
                </a:moveTo>
                <a:cubicBezTo>
                  <a:pt x="1472365" y="12275"/>
                  <a:pt x="1501437" y="23904"/>
                  <a:pt x="1529217" y="37471"/>
                </a:cubicBezTo>
                <a:cubicBezTo>
                  <a:pt x="1538262" y="41994"/>
                  <a:pt x="1545369" y="52331"/>
                  <a:pt x="1549891" y="61376"/>
                </a:cubicBezTo>
                <a:cubicBezTo>
                  <a:pt x="1559582" y="80757"/>
                  <a:pt x="1569272" y="82049"/>
                  <a:pt x="1591885" y="76881"/>
                </a:cubicBezTo>
                <a:cubicBezTo>
                  <a:pt x="1646800" y="63960"/>
                  <a:pt x="1704299" y="57499"/>
                  <a:pt x="1758567" y="80111"/>
                </a:cubicBezTo>
                <a:cubicBezTo>
                  <a:pt x="1803146" y="98847"/>
                  <a:pt x="1849015" y="116936"/>
                  <a:pt x="1889717" y="142133"/>
                </a:cubicBezTo>
                <a:cubicBezTo>
                  <a:pt x="1967890" y="190587"/>
                  <a:pt x="2004069" y="267468"/>
                  <a:pt x="2016344" y="356624"/>
                </a:cubicBezTo>
                <a:cubicBezTo>
                  <a:pt x="2017636" y="365022"/>
                  <a:pt x="2020867" y="373421"/>
                  <a:pt x="2021513" y="381819"/>
                </a:cubicBezTo>
                <a:cubicBezTo>
                  <a:pt x="2022158" y="386988"/>
                  <a:pt x="2020867" y="392802"/>
                  <a:pt x="2018928" y="397325"/>
                </a:cubicBezTo>
                <a:cubicBezTo>
                  <a:pt x="2012468" y="414123"/>
                  <a:pt x="2002777" y="430274"/>
                  <a:pt x="1997609" y="447717"/>
                </a:cubicBezTo>
                <a:cubicBezTo>
                  <a:pt x="1987272" y="482605"/>
                  <a:pt x="1978873" y="518138"/>
                  <a:pt x="1969828" y="553671"/>
                </a:cubicBezTo>
                <a:cubicBezTo>
                  <a:pt x="1967890" y="561423"/>
                  <a:pt x="1962722" y="570468"/>
                  <a:pt x="1964014" y="576929"/>
                </a:cubicBezTo>
                <a:cubicBezTo>
                  <a:pt x="1973059" y="611816"/>
                  <a:pt x="1939463" y="621507"/>
                  <a:pt x="1925896" y="642180"/>
                </a:cubicBezTo>
                <a:cubicBezTo>
                  <a:pt x="1921374" y="648641"/>
                  <a:pt x="1911037" y="650579"/>
                  <a:pt x="1903930" y="660270"/>
                </a:cubicBezTo>
                <a:cubicBezTo>
                  <a:pt x="1891655" y="677068"/>
                  <a:pt x="1892302" y="691281"/>
                  <a:pt x="1898116" y="708078"/>
                </a:cubicBezTo>
                <a:cubicBezTo>
                  <a:pt x="1905222" y="728752"/>
                  <a:pt x="1902638" y="742966"/>
                  <a:pt x="1881964" y="757179"/>
                </a:cubicBezTo>
                <a:cubicBezTo>
                  <a:pt x="1864520" y="769454"/>
                  <a:pt x="1854184" y="792066"/>
                  <a:pt x="1840617" y="810801"/>
                </a:cubicBezTo>
                <a:cubicBezTo>
                  <a:pt x="1831572" y="823076"/>
                  <a:pt x="1822527" y="835351"/>
                  <a:pt x="1813482" y="847627"/>
                </a:cubicBezTo>
                <a:cubicBezTo>
                  <a:pt x="1806376" y="857964"/>
                  <a:pt x="1799269" y="868947"/>
                  <a:pt x="1792163" y="879283"/>
                </a:cubicBezTo>
                <a:cubicBezTo>
                  <a:pt x="1789578" y="883160"/>
                  <a:pt x="1788286" y="890266"/>
                  <a:pt x="1784410" y="891558"/>
                </a:cubicBezTo>
                <a:cubicBezTo>
                  <a:pt x="1756630" y="900604"/>
                  <a:pt x="1748231" y="927738"/>
                  <a:pt x="1732079" y="947120"/>
                </a:cubicBezTo>
                <a:cubicBezTo>
                  <a:pt x="1713343" y="969086"/>
                  <a:pt x="1696546" y="974900"/>
                  <a:pt x="1669411" y="966501"/>
                </a:cubicBezTo>
                <a:cubicBezTo>
                  <a:pt x="1648092" y="959395"/>
                  <a:pt x="1626126" y="952934"/>
                  <a:pt x="1605452" y="943889"/>
                </a:cubicBezTo>
                <a:cubicBezTo>
                  <a:pt x="1593177" y="938721"/>
                  <a:pt x="1585424" y="940012"/>
                  <a:pt x="1581548" y="953580"/>
                </a:cubicBezTo>
                <a:cubicBezTo>
                  <a:pt x="1574441" y="976192"/>
                  <a:pt x="1561520" y="998158"/>
                  <a:pt x="1593177" y="1014955"/>
                </a:cubicBezTo>
                <a:cubicBezTo>
                  <a:pt x="1607390" y="1022708"/>
                  <a:pt x="1617728" y="1038860"/>
                  <a:pt x="1626772" y="1053073"/>
                </a:cubicBezTo>
                <a:cubicBezTo>
                  <a:pt x="1653906" y="1095067"/>
                  <a:pt x="1699130" y="1112510"/>
                  <a:pt x="1740478" y="1128661"/>
                </a:cubicBezTo>
                <a:cubicBezTo>
                  <a:pt x="1854184" y="1173240"/>
                  <a:pt x="1920082" y="1257873"/>
                  <a:pt x="1956262" y="1368349"/>
                </a:cubicBezTo>
                <a:cubicBezTo>
                  <a:pt x="1973059" y="1420679"/>
                  <a:pt x="2011822" y="1454920"/>
                  <a:pt x="2046709" y="1502729"/>
                </a:cubicBezTo>
                <a:cubicBezTo>
                  <a:pt x="2053815" y="1479471"/>
                  <a:pt x="2063507" y="1462027"/>
                  <a:pt x="2064799" y="1443937"/>
                </a:cubicBezTo>
                <a:cubicBezTo>
                  <a:pt x="2073198" y="1347028"/>
                  <a:pt x="2069967" y="1250121"/>
                  <a:pt x="2053170" y="1154504"/>
                </a:cubicBezTo>
                <a:cubicBezTo>
                  <a:pt x="2051232" y="1144167"/>
                  <a:pt x="2048001" y="1133830"/>
                  <a:pt x="2044124" y="1124139"/>
                </a:cubicBezTo>
                <a:cubicBezTo>
                  <a:pt x="2037664" y="1104758"/>
                  <a:pt x="2027974" y="1093775"/>
                  <a:pt x="2004069" y="1100235"/>
                </a:cubicBezTo>
                <a:cubicBezTo>
                  <a:pt x="1993732" y="1102819"/>
                  <a:pt x="1978873" y="1100235"/>
                  <a:pt x="1969182" y="1095067"/>
                </a:cubicBezTo>
                <a:cubicBezTo>
                  <a:pt x="1939463" y="1078915"/>
                  <a:pt x="1910391" y="1061472"/>
                  <a:pt x="1881964" y="1042090"/>
                </a:cubicBezTo>
                <a:cubicBezTo>
                  <a:pt x="1877442" y="1038860"/>
                  <a:pt x="1877442" y="1022708"/>
                  <a:pt x="1881964" y="1016248"/>
                </a:cubicBezTo>
                <a:cubicBezTo>
                  <a:pt x="1893594" y="998804"/>
                  <a:pt x="1923958" y="996219"/>
                  <a:pt x="1946570" y="1008495"/>
                </a:cubicBezTo>
                <a:cubicBezTo>
                  <a:pt x="1975643" y="1024001"/>
                  <a:pt x="1981457" y="1023354"/>
                  <a:pt x="1989210" y="992344"/>
                </a:cubicBezTo>
                <a:cubicBezTo>
                  <a:pt x="1993732" y="973608"/>
                  <a:pt x="1993086" y="951642"/>
                  <a:pt x="1987272" y="933553"/>
                </a:cubicBezTo>
                <a:cubicBezTo>
                  <a:pt x="1978226" y="905126"/>
                  <a:pt x="1963368" y="878638"/>
                  <a:pt x="1951093" y="850857"/>
                </a:cubicBezTo>
                <a:cubicBezTo>
                  <a:pt x="1938818" y="823723"/>
                  <a:pt x="1927835" y="797234"/>
                  <a:pt x="1933649" y="766224"/>
                </a:cubicBezTo>
                <a:cubicBezTo>
                  <a:pt x="1935587" y="757179"/>
                  <a:pt x="1926543" y="746196"/>
                  <a:pt x="1925896" y="736505"/>
                </a:cubicBezTo>
                <a:cubicBezTo>
                  <a:pt x="1925250" y="724876"/>
                  <a:pt x="1925250" y="711955"/>
                  <a:pt x="1930419" y="702264"/>
                </a:cubicBezTo>
                <a:cubicBezTo>
                  <a:pt x="1935587" y="693220"/>
                  <a:pt x="1946570" y="689343"/>
                  <a:pt x="1955615" y="702910"/>
                </a:cubicBezTo>
                <a:cubicBezTo>
                  <a:pt x="1964014" y="715831"/>
                  <a:pt x="1973059" y="727460"/>
                  <a:pt x="1984687" y="739735"/>
                </a:cubicBezTo>
                <a:cubicBezTo>
                  <a:pt x="1982103" y="719708"/>
                  <a:pt x="1974997" y="697742"/>
                  <a:pt x="1999547" y="688051"/>
                </a:cubicBezTo>
                <a:cubicBezTo>
                  <a:pt x="2004716" y="686112"/>
                  <a:pt x="2015052" y="697095"/>
                  <a:pt x="2026035" y="703556"/>
                </a:cubicBezTo>
                <a:cubicBezTo>
                  <a:pt x="2041541" y="686759"/>
                  <a:pt x="2049940" y="702264"/>
                  <a:pt x="2060922" y="717123"/>
                </a:cubicBezTo>
                <a:cubicBezTo>
                  <a:pt x="2080950" y="745550"/>
                  <a:pt x="2103562" y="772038"/>
                  <a:pt x="2122944" y="800465"/>
                </a:cubicBezTo>
                <a:cubicBezTo>
                  <a:pt x="2131342" y="812740"/>
                  <a:pt x="2138449" y="826953"/>
                  <a:pt x="2142326" y="841166"/>
                </a:cubicBezTo>
                <a:cubicBezTo>
                  <a:pt x="2162999" y="912879"/>
                  <a:pt x="2183027" y="984591"/>
                  <a:pt x="2203054" y="1056303"/>
                </a:cubicBezTo>
                <a:cubicBezTo>
                  <a:pt x="2204347" y="1061472"/>
                  <a:pt x="2206285" y="1067286"/>
                  <a:pt x="2206285" y="1073101"/>
                </a:cubicBezTo>
                <a:cubicBezTo>
                  <a:pt x="2208223" y="1192621"/>
                  <a:pt x="2234711" y="1308912"/>
                  <a:pt x="2250217" y="1426494"/>
                </a:cubicBezTo>
                <a:cubicBezTo>
                  <a:pt x="2261200" y="1506605"/>
                  <a:pt x="2261200" y="1588654"/>
                  <a:pt x="2262492" y="1670057"/>
                </a:cubicBezTo>
                <a:cubicBezTo>
                  <a:pt x="2263138" y="1721096"/>
                  <a:pt x="2258616" y="1772780"/>
                  <a:pt x="2255386" y="1823819"/>
                </a:cubicBezTo>
                <a:cubicBezTo>
                  <a:pt x="2250863" y="1889070"/>
                  <a:pt x="2207578" y="1925250"/>
                  <a:pt x="2144263" y="1908453"/>
                </a:cubicBezTo>
                <a:cubicBezTo>
                  <a:pt x="2003423" y="1871627"/>
                  <a:pt x="1887133" y="1796684"/>
                  <a:pt x="1801854" y="1676518"/>
                </a:cubicBezTo>
                <a:cubicBezTo>
                  <a:pt x="1789578" y="1659074"/>
                  <a:pt x="1777949" y="1640338"/>
                  <a:pt x="1763089" y="1622895"/>
                </a:cubicBezTo>
                <a:cubicBezTo>
                  <a:pt x="1758567" y="1686855"/>
                  <a:pt x="1719804" y="1726264"/>
                  <a:pt x="1673934" y="1761151"/>
                </a:cubicBezTo>
                <a:cubicBezTo>
                  <a:pt x="1644216" y="1783763"/>
                  <a:pt x="1622895" y="1812836"/>
                  <a:pt x="1606098" y="1844492"/>
                </a:cubicBezTo>
                <a:cubicBezTo>
                  <a:pt x="1597054" y="1862582"/>
                  <a:pt x="1597699" y="1885194"/>
                  <a:pt x="1593177" y="1905868"/>
                </a:cubicBezTo>
                <a:cubicBezTo>
                  <a:pt x="1578963" y="1969827"/>
                  <a:pt x="1564104" y="2034433"/>
                  <a:pt x="1549245" y="2098393"/>
                </a:cubicBezTo>
                <a:cubicBezTo>
                  <a:pt x="1547953" y="2105499"/>
                  <a:pt x="1547307" y="2112606"/>
                  <a:pt x="1546661" y="2124235"/>
                </a:cubicBezTo>
                <a:cubicBezTo>
                  <a:pt x="1558290" y="2121005"/>
                  <a:pt x="1567335" y="2118421"/>
                  <a:pt x="1575733" y="2115836"/>
                </a:cubicBezTo>
                <a:cubicBezTo>
                  <a:pt x="1719804" y="2075135"/>
                  <a:pt x="1863228" y="2031849"/>
                  <a:pt x="2007946" y="1995024"/>
                </a:cubicBezTo>
                <a:cubicBezTo>
                  <a:pt x="2083534" y="1976288"/>
                  <a:pt x="2161707" y="1967244"/>
                  <a:pt x="2239234" y="1958845"/>
                </a:cubicBezTo>
                <a:cubicBezTo>
                  <a:pt x="2276705" y="1954969"/>
                  <a:pt x="2316115" y="1956906"/>
                  <a:pt x="2352940" y="1963367"/>
                </a:cubicBezTo>
                <a:cubicBezTo>
                  <a:pt x="2440158" y="1978872"/>
                  <a:pt x="2489904" y="2039601"/>
                  <a:pt x="2498303" y="2135218"/>
                </a:cubicBezTo>
                <a:cubicBezTo>
                  <a:pt x="2507348" y="2232127"/>
                  <a:pt x="2488612" y="2326451"/>
                  <a:pt x="2471169" y="2420775"/>
                </a:cubicBezTo>
                <a:cubicBezTo>
                  <a:pt x="2427237" y="2663047"/>
                  <a:pt x="2383305" y="2905964"/>
                  <a:pt x="2340019" y="3148235"/>
                </a:cubicBezTo>
                <a:cubicBezTo>
                  <a:pt x="2323868" y="3239976"/>
                  <a:pt x="2332912" y="3331716"/>
                  <a:pt x="2342603" y="3423456"/>
                </a:cubicBezTo>
                <a:cubicBezTo>
                  <a:pt x="2351002" y="3500982"/>
                  <a:pt x="2358755" y="3579155"/>
                  <a:pt x="2366508" y="3656681"/>
                </a:cubicBezTo>
                <a:cubicBezTo>
                  <a:pt x="2367153" y="3662497"/>
                  <a:pt x="2367799" y="3667665"/>
                  <a:pt x="2368446" y="3672833"/>
                </a:cubicBezTo>
                <a:cubicBezTo>
                  <a:pt x="2414315" y="3675417"/>
                  <a:pt x="2416900" y="3680586"/>
                  <a:pt x="2414962" y="3727748"/>
                </a:cubicBezTo>
                <a:cubicBezTo>
                  <a:pt x="2414315" y="3744545"/>
                  <a:pt x="2420776" y="3762635"/>
                  <a:pt x="2426590" y="3779433"/>
                </a:cubicBezTo>
                <a:cubicBezTo>
                  <a:pt x="2433698" y="3800106"/>
                  <a:pt x="2446618" y="3819488"/>
                  <a:pt x="2431759" y="3841454"/>
                </a:cubicBezTo>
                <a:cubicBezTo>
                  <a:pt x="2488612" y="3893139"/>
                  <a:pt x="2494427" y="3926088"/>
                  <a:pt x="2447265" y="3957099"/>
                </a:cubicBezTo>
                <a:cubicBezTo>
                  <a:pt x="2465354" y="3980356"/>
                  <a:pt x="2483444" y="4002968"/>
                  <a:pt x="2501533" y="4026226"/>
                </a:cubicBezTo>
                <a:cubicBezTo>
                  <a:pt x="2500241" y="4027519"/>
                  <a:pt x="2498949" y="4028811"/>
                  <a:pt x="2497657" y="4030103"/>
                </a:cubicBezTo>
                <a:cubicBezTo>
                  <a:pt x="2486028" y="4019120"/>
                  <a:pt x="2474399" y="4008137"/>
                  <a:pt x="2460186" y="3995216"/>
                </a:cubicBezTo>
                <a:cubicBezTo>
                  <a:pt x="2459539" y="4002323"/>
                  <a:pt x="2456956" y="4006845"/>
                  <a:pt x="2458247" y="4010721"/>
                </a:cubicBezTo>
                <a:cubicBezTo>
                  <a:pt x="2464062" y="4033333"/>
                  <a:pt x="2464708" y="4055299"/>
                  <a:pt x="2453079" y="4077265"/>
                </a:cubicBezTo>
                <a:cubicBezTo>
                  <a:pt x="2449848" y="4083079"/>
                  <a:pt x="2455017" y="4094709"/>
                  <a:pt x="2459539" y="4101815"/>
                </a:cubicBezTo>
                <a:cubicBezTo>
                  <a:pt x="2486028" y="4141870"/>
                  <a:pt x="2512516" y="4181926"/>
                  <a:pt x="2541588" y="4220043"/>
                </a:cubicBezTo>
                <a:cubicBezTo>
                  <a:pt x="2566786" y="4253639"/>
                  <a:pt x="2544173" y="4324705"/>
                  <a:pt x="2503471" y="4329873"/>
                </a:cubicBezTo>
                <a:cubicBezTo>
                  <a:pt x="2480213" y="4332457"/>
                  <a:pt x="2455664" y="4326643"/>
                  <a:pt x="2431759" y="4324059"/>
                </a:cubicBezTo>
                <a:cubicBezTo>
                  <a:pt x="2420776" y="4322766"/>
                  <a:pt x="2409793" y="4320182"/>
                  <a:pt x="2398810" y="4318244"/>
                </a:cubicBezTo>
                <a:cubicBezTo>
                  <a:pt x="2397518" y="4318244"/>
                  <a:pt x="2395580" y="4318890"/>
                  <a:pt x="2394288" y="4318244"/>
                </a:cubicBezTo>
                <a:cubicBezTo>
                  <a:pt x="2380720" y="4317598"/>
                  <a:pt x="2296087" y="4274312"/>
                  <a:pt x="2285750" y="4262683"/>
                </a:cubicBezTo>
                <a:cubicBezTo>
                  <a:pt x="2284458" y="4260745"/>
                  <a:pt x="2282520" y="4258807"/>
                  <a:pt x="2280582" y="4258161"/>
                </a:cubicBezTo>
                <a:cubicBezTo>
                  <a:pt x="2254739" y="4243301"/>
                  <a:pt x="2229544" y="4227796"/>
                  <a:pt x="2203054" y="4213583"/>
                </a:cubicBezTo>
                <a:cubicBezTo>
                  <a:pt x="2189487" y="4206476"/>
                  <a:pt x="2137803" y="4144455"/>
                  <a:pt x="2131342" y="4127657"/>
                </a:cubicBezTo>
                <a:cubicBezTo>
                  <a:pt x="2128758" y="4121843"/>
                  <a:pt x="2121006" y="4117967"/>
                  <a:pt x="2117775" y="4112152"/>
                </a:cubicBezTo>
                <a:cubicBezTo>
                  <a:pt x="2109376" y="4098585"/>
                  <a:pt x="2101624" y="4084371"/>
                  <a:pt x="2093225" y="4070158"/>
                </a:cubicBezTo>
                <a:cubicBezTo>
                  <a:pt x="2088703" y="4062405"/>
                  <a:pt x="2082888" y="4055945"/>
                  <a:pt x="2078366" y="4048839"/>
                </a:cubicBezTo>
                <a:cubicBezTo>
                  <a:pt x="2068029" y="4032687"/>
                  <a:pt x="2058338" y="4016536"/>
                  <a:pt x="2048647" y="3999738"/>
                </a:cubicBezTo>
                <a:cubicBezTo>
                  <a:pt x="2044124" y="3991985"/>
                  <a:pt x="2040249" y="3983587"/>
                  <a:pt x="2035726" y="3975834"/>
                </a:cubicBezTo>
                <a:cubicBezTo>
                  <a:pt x="2031204" y="3969374"/>
                  <a:pt x="2025389" y="3962913"/>
                  <a:pt x="2021513" y="3956452"/>
                </a:cubicBezTo>
                <a:cubicBezTo>
                  <a:pt x="2007300" y="3935132"/>
                  <a:pt x="2000839" y="3910583"/>
                  <a:pt x="1980811" y="3890554"/>
                </a:cubicBezTo>
                <a:cubicBezTo>
                  <a:pt x="1956907" y="3866651"/>
                  <a:pt x="1943986" y="3832410"/>
                  <a:pt x="1925896" y="3803336"/>
                </a:cubicBezTo>
                <a:cubicBezTo>
                  <a:pt x="1923958" y="3800106"/>
                  <a:pt x="1919436" y="3797522"/>
                  <a:pt x="1916205" y="3794938"/>
                </a:cubicBezTo>
                <a:cubicBezTo>
                  <a:pt x="1914268" y="3793646"/>
                  <a:pt x="1910391" y="3794292"/>
                  <a:pt x="1909744" y="3793000"/>
                </a:cubicBezTo>
                <a:cubicBezTo>
                  <a:pt x="1894239" y="3771034"/>
                  <a:pt x="1879380" y="3749068"/>
                  <a:pt x="1864520" y="3727102"/>
                </a:cubicBezTo>
                <a:cubicBezTo>
                  <a:pt x="1860645" y="3721288"/>
                  <a:pt x="1856768" y="3714827"/>
                  <a:pt x="1851600" y="3710951"/>
                </a:cubicBezTo>
                <a:cubicBezTo>
                  <a:pt x="1825757" y="3692861"/>
                  <a:pt x="1827696" y="3653451"/>
                  <a:pt x="1849662" y="3630840"/>
                </a:cubicBezTo>
                <a:cubicBezTo>
                  <a:pt x="1901346" y="3577863"/>
                  <a:pt x="1967890" y="3545560"/>
                  <a:pt x="2024743" y="3499690"/>
                </a:cubicBezTo>
                <a:cubicBezTo>
                  <a:pt x="2035080" y="3491291"/>
                  <a:pt x="2048647" y="3486769"/>
                  <a:pt x="2061568" y="3481601"/>
                </a:cubicBezTo>
                <a:cubicBezTo>
                  <a:pt x="2077073" y="3475786"/>
                  <a:pt x="2082242" y="3467387"/>
                  <a:pt x="2073198" y="3452528"/>
                </a:cubicBezTo>
                <a:cubicBezTo>
                  <a:pt x="2071259" y="3449297"/>
                  <a:pt x="2069321" y="3445421"/>
                  <a:pt x="2067382" y="3441545"/>
                </a:cubicBezTo>
                <a:cubicBezTo>
                  <a:pt x="2051232" y="3408596"/>
                  <a:pt x="2056400" y="3398905"/>
                  <a:pt x="2095164" y="3395029"/>
                </a:cubicBezTo>
                <a:cubicBezTo>
                  <a:pt x="2071259" y="3106887"/>
                  <a:pt x="2031204" y="2820038"/>
                  <a:pt x="2029911" y="2524790"/>
                </a:cubicBezTo>
                <a:cubicBezTo>
                  <a:pt x="2010530" y="2532543"/>
                  <a:pt x="1992440" y="2537065"/>
                  <a:pt x="1977581" y="2546110"/>
                </a:cubicBezTo>
                <a:cubicBezTo>
                  <a:pt x="1876796" y="2610070"/>
                  <a:pt x="1776657" y="2675322"/>
                  <a:pt x="1675872" y="2740574"/>
                </a:cubicBezTo>
                <a:cubicBezTo>
                  <a:pt x="1670058" y="2744449"/>
                  <a:pt x="1664243" y="2749618"/>
                  <a:pt x="1658428" y="2754140"/>
                </a:cubicBezTo>
                <a:cubicBezTo>
                  <a:pt x="1620311" y="2781275"/>
                  <a:pt x="1619665" y="2781275"/>
                  <a:pt x="1633232" y="2827791"/>
                </a:cubicBezTo>
                <a:cubicBezTo>
                  <a:pt x="1660367" y="2923408"/>
                  <a:pt x="1692024" y="3017086"/>
                  <a:pt x="1715282" y="3113994"/>
                </a:cubicBezTo>
                <a:cubicBezTo>
                  <a:pt x="1764382" y="3316856"/>
                  <a:pt x="1772135" y="3522948"/>
                  <a:pt x="1755337" y="3730332"/>
                </a:cubicBezTo>
                <a:cubicBezTo>
                  <a:pt x="1746292" y="3838870"/>
                  <a:pt x="1733371" y="3948700"/>
                  <a:pt x="1740478" y="4056591"/>
                </a:cubicBezTo>
                <a:cubicBezTo>
                  <a:pt x="1747584" y="4161252"/>
                  <a:pt x="1724326" y="4254931"/>
                  <a:pt x="1695900" y="4351839"/>
                </a:cubicBezTo>
                <a:cubicBezTo>
                  <a:pt x="1671350" y="4433888"/>
                  <a:pt x="1657136" y="4519168"/>
                  <a:pt x="1639047" y="4603801"/>
                </a:cubicBezTo>
                <a:cubicBezTo>
                  <a:pt x="1611267" y="4733659"/>
                  <a:pt x="1586070" y="4863516"/>
                  <a:pt x="1555705" y="4992728"/>
                </a:cubicBezTo>
                <a:cubicBezTo>
                  <a:pt x="1522756" y="5131630"/>
                  <a:pt x="1500145" y="5271824"/>
                  <a:pt x="1489162" y="5413957"/>
                </a:cubicBezTo>
                <a:cubicBezTo>
                  <a:pt x="1485931" y="5458535"/>
                  <a:pt x="1477532" y="5502466"/>
                  <a:pt x="1472365" y="5547044"/>
                </a:cubicBezTo>
                <a:cubicBezTo>
                  <a:pt x="1470426" y="5561257"/>
                  <a:pt x="1471072" y="5576117"/>
                  <a:pt x="1471718" y="5590976"/>
                </a:cubicBezTo>
                <a:cubicBezTo>
                  <a:pt x="1472365" y="5604544"/>
                  <a:pt x="1476240" y="5614880"/>
                  <a:pt x="1489808" y="5624571"/>
                </a:cubicBezTo>
                <a:cubicBezTo>
                  <a:pt x="1502083" y="5632970"/>
                  <a:pt x="1507251" y="5652352"/>
                  <a:pt x="1513712" y="5667211"/>
                </a:cubicBezTo>
                <a:cubicBezTo>
                  <a:pt x="1517589" y="5675610"/>
                  <a:pt x="1518234" y="5685301"/>
                  <a:pt x="1520819" y="5694992"/>
                </a:cubicBezTo>
                <a:cubicBezTo>
                  <a:pt x="1533739" y="5693053"/>
                  <a:pt x="1544077" y="5690469"/>
                  <a:pt x="1554413" y="5689176"/>
                </a:cubicBezTo>
                <a:cubicBezTo>
                  <a:pt x="1617081" y="5683362"/>
                  <a:pt x="1657783" y="5717603"/>
                  <a:pt x="1664243" y="5782209"/>
                </a:cubicBezTo>
                <a:cubicBezTo>
                  <a:pt x="1664889" y="5791254"/>
                  <a:pt x="1666827" y="5799652"/>
                  <a:pt x="1668119" y="5808698"/>
                </a:cubicBezTo>
                <a:cubicBezTo>
                  <a:pt x="1672642" y="5835186"/>
                  <a:pt x="1680394" y="5857798"/>
                  <a:pt x="1715282" y="5851983"/>
                </a:cubicBezTo>
                <a:cubicBezTo>
                  <a:pt x="1719158" y="5851337"/>
                  <a:pt x="1723034" y="5855214"/>
                  <a:pt x="1726265" y="5858444"/>
                </a:cubicBezTo>
                <a:cubicBezTo>
                  <a:pt x="1640985" y="5862966"/>
                  <a:pt x="1562813" y="5847461"/>
                  <a:pt x="1502083" y="5769934"/>
                </a:cubicBezTo>
                <a:cubicBezTo>
                  <a:pt x="1502083" y="5793838"/>
                  <a:pt x="1498206" y="5811928"/>
                  <a:pt x="1502729" y="5828079"/>
                </a:cubicBezTo>
                <a:cubicBezTo>
                  <a:pt x="1507897" y="5846169"/>
                  <a:pt x="1509189" y="5861028"/>
                  <a:pt x="1503375" y="5879763"/>
                </a:cubicBezTo>
                <a:cubicBezTo>
                  <a:pt x="1497560" y="5897207"/>
                  <a:pt x="1494330" y="5908836"/>
                  <a:pt x="1476240" y="5894623"/>
                </a:cubicBezTo>
                <a:cubicBezTo>
                  <a:pt x="1464612" y="5981841"/>
                  <a:pt x="1469134" y="6065828"/>
                  <a:pt x="1494976" y="6149169"/>
                </a:cubicBezTo>
                <a:cubicBezTo>
                  <a:pt x="1503375" y="6176304"/>
                  <a:pt x="1505314" y="6202146"/>
                  <a:pt x="1484639" y="6227342"/>
                </a:cubicBezTo>
                <a:cubicBezTo>
                  <a:pt x="1458151" y="6260291"/>
                  <a:pt x="1421972" y="6266752"/>
                  <a:pt x="1387084" y="6239617"/>
                </a:cubicBezTo>
                <a:cubicBezTo>
                  <a:pt x="1359951" y="6218944"/>
                  <a:pt x="1333462" y="6196331"/>
                  <a:pt x="1307619" y="6173720"/>
                </a:cubicBezTo>
                <a:cubicBezTo>
                  <a:pt x="1299867" y="6167259"/>
                  <a:pt x="1295991" y="6156922"/>
                  <a:pt x="1290176" y="6148524"/>
                </a:cubicBezTo>
                <a:cubicBezTo>
                  <a:pt x="1285653" y="6142063"/>
                  <a:pt x="1280486" y="6136894"/>
                  <a:pt x="1274670" y="6131080"/>
                </a:cubicBezTo>
                <a:cubicBezTo>
                  <a:pt x="1270795" y="6127203"/>
                  <a:pt x="1264980" y="6124619"/>
                  <a:pt x="1262395" y="6120743"/>
                </a:cubicBezTo>
                <a:cubicBezTo>
                  <a:pt x="1247537" y="6097484"/>
                  <a:pt x="1233323" y="6074226"/>
                  <a:pt x="1218463" y="6050968"/>
                </a:cubicBezTo>
                <a:cubicBezTo>
                  <a:pt x="1210065" y="6038048"/>
                  <a:pt x="1197144" y="6027710"/>
                  <a:pt x="1191975" y="6014144"/>
                </a:cubicBezTo>
                <a:cubicBezTo>
                  <a:pt x="1182284" y="5985071"/>
                  <a:pt x="1177762" y="5954706"/>
                  <a:pt x="1169364" y="5925634"/>
                </a:cubicBezTo>
                <a:cubicBezTo>
                  <a:pt x="1165487" y="5910774"/>
                  <a:pt x="1156442" y="5897207"/>
                  <a:pt x="1151274" y="5882347"/>
                </a:cubicBezTo>
                <a:cubicBezTo>
                  <a:pt x="1139645" y="5844876"/>
                  <a:pt x="1129954" y="5806113"/>
                  <a:pt x="1118324" y="5768642"/>
                </a:cubicBezTo>
                <a:cubicBezTo>
                  <a:pt x="1115094" y="5758951"/>
                  <a:pt x="1104112" y="5752491"/>
                  <a:pt x="1099590" y="5743445"/>
                </a:cubicBezTo>
                <a:cubicBezTo>
                  <a:pt x="1085376" y="5714373"/>
                  <a:pt x="1073747" y="5683362"/>
                  <a:pt x="1058888" y="5654290"/>
                </a:cubicBezTo>
                <a:cubicBezTo>
                  <a:pt x="1047259" y="5631032"/>
                  <a:pt x="1028523" y="5611004"/>
                  <a:pt x="1020770" y="5586454"/>
                </a:cubicBezTo>
                <a:cubicBezTo>
                  <a:pt x="1009141" y="5548337"/>
                  <a:pt x="977485" y="5512158"/>
                  <a:pt x="1003327" y="5468872"/>
                </a:cubicBezTo>
                <a:cubicBezTo>
                  <a:pt x="1005911" y="5464349"/>
                  <a:pt x="1010434" y="5459181"/>
                  <a:pt x="1014956" y="5457243"/>
                </a:cubicBezTo>
                <a:cubicBezTo>
                  <a:pt x="1061472" y="5435923"/>
                  <a:pt x="1107342" y="5414602"/>
                  <a:pt x="1154504" y="5394575"/>
                </a:cubicBezTo>
                <a:cubicBezTo>
                  <a:pt x="1179700" y="5383592"/>
                  <a:pt x="1205543" y="5373901"/>
                  <a:pt x="1230738" y="5364210"/>
                </a:cubicBezTo>
                <a:cubicBezTo>
                  <a:pt x="1252059" y="5355811"/>
                  <a:pt x="1250120" y="5342245"/>
                  <a:pt x="1242368" y="5324801"/>
                </a:cubicBezTo>
                <a:cubicBezTo>
                  <a:pt x="1231385" y="5300251"/>
                  <a:pt x="1235907" y="5291206"/>
                  <a:pt x="1263042" y="5288621"/>
                </a:cubicBezTo>
                <a:cubicBezTo>
                  <a:pt x="1265626" y="5225308"/>
                  <a:pt x="1270148" y="5160702"/>
                  <a:pt x="1270795" y="5096743"/>
                </a:cubicBezTo>
                <a:cubicBezTo>
                  <a:pt x="1272087" y="4963009"/>
                  <a:pt x="1270148" y="4829921"/>
                  <a:pt x="1272732" y="4696188"/>
                </a:cubicBezTo>
                <a:cubicBezTo>
                  <a:pt x="1275962" y="4556639"/>
                  <a:pt x="1308266" y="4422260"/>
                  <a:pt x="1361888" y="4293048"/>
                </a:cubicBezTo>
                <a:cubicBezTo>
                  <a:pt x="1374809" y="4262037"/>
                  <a:pt x="1379978" y="4232318"/>
                  <a:pt x="1376101" y="4198077"/>
                </a:cubicBezTo>
                <a:cubicBezTo>
                  <a:pt x="1367057" y="4115382"/>
                  <a:pt x="1367057" y="4032041"/>
                  <a:pt x="1353490" y="3949992"/>
                </a:cubicBezTo>
                <a:cubicBezTo>
                  <a:pt x="1337985" y="3856313"/>
                  <a:pt x="1314727" y="3763927"/>
                  <a:pt x="1289530" y="3672187"/>
                </a:cubicBezTo>
                <a:cubicBezTo>
                  <a:pt x="1261750" y="3572049"/>
                  <a:pt x="1228801" y="3473201"/>
                  <a:pt x="1196497" y="3374355"/>
                </a:cubicBezTo>
                <a:cubicBezTo>
                  <a:pt x="1167425" y="3285200"/>
                  <a:pt x="1115094" y="3208319"/>
                  <a:pt x="1058888" y="3134022"/>
                </a:cubicBezTo>
                <a:cubicBezTo>
                  <a:pt x="1048551" y="3120454"/>
                  <a:pt x="1037568" y="3106887"/>
                  <a:pt x="1027876" y="3093321"/>
                </a:cubicBezTo>
                <a:cubicBezTo>
                  <a:pt x="999451" y="3054557"/>
                  <a:pt x="969086" y="3021608"/>
                  <a:pt x="919339" y="3005457"/>
                </a:cubicBezTo>
                <a:cubicBezTo>
                  <a:pt x="865071" y="2988013"/>
                  <a:pt x="821785" y="2948603"/>
                  <a:pt x="794004" y="2897565"/>
                </a:cubicBezTo>
                <a:cubicBezTo>
                  <a:pt x="716477" y="2754140"/>
                  <a:pt x="681591" y="2601671"/>
                  <a:pt x="706141" y="2438864"/>
                </a:cubicBezTo>
                <a:cubicBezTo>
                  <a:pt x="710663" y="2410438"/>
                  <a:pt x="721000" y="2382012"/>
                  <a:pt x="735860" y="2356816"/>
                </a:cubicBezTo>
                <a:cubicBezTo>
                  <a:pt x="758471" y="2318052"/>
                  <a:pt x="772684" y="2277996"/>
                  <a:pt x="781729" y="2234711"/>
                </a:cubicBezTo>
                <a:cubicBezTo>
                  <a:pt x="784959" y="2219205"/>
                  <a:pt x="804987" y="2177858"/>
                  <a:pt x="810156" y="2162353"/>
                </a:cubicBezTo>
                <a:cubicBezTo>
                  <a:pt x="848919" y="2049939"/>
                  <a:pt x="843105" y="1960136"/>
                  <a:pt x="834706" y="1841908"/>
                </a:cubicBezTo>
                <a:cubicBezTo>
                  <a:pt x="826953" y="1728849"/>
                  <a:pt x="849565" y="1617080"/>
                  <a:pt x="852796" y="1502729"/>
                </a:cubicBezTo>
                <a:cubicBezTo>
                  <a:pt x="854088" y="1450398"/>
                  <a:pt x="838582" y="1397421"/>
                  <a:pt x="829538" y="1338630"/>
                </a:cubicBezTo>
                <a:cubicBezTo>
                  <a:pt x="808864" y="1353489"/>
                  <a:pt x="746843" y="1363180"/>
                  <a:pt x="732629" y="1375455"/>
                </a:cubicBezTo>
                <a:cubicBezTo>
                  <a:pt x="635074" y="1463965"/>
                  <a:pt x="533643" y="1548598"/>
                  <a:pt x="425751" y="1624187"/>
                </a:cubicBezTo>
                <a:cubicBezTo>
                  <a:pt x="390219" y="1649384"/>
                  <a:pt x="365669" y="1682978"/>
                  <a:pt x="352747" y="1725618"/>
                </a:cubicBezTo>
                <a:cubicBezTo>
                  <a:pt x="334658" y="1786993"/>
                  <a:pt x="317214" y="1849015"/>
                  <a:pt x="297832" y="1910390"/>
                </a:cubicBezTo>
                <a:cubicBezTo>
                  <a:pt x="270698" y="1996316"/>
                  <a:pt x="239688" y="2081596"/>
                  <a:pt x="214491" y="2168167"/>
                </a:cubicBezTo>
                <a:cubicBezTo>
                  <a:pt x="198340" y="2223082"/>
                  <a:pt x="188003" y="2280581"/>
                  <a:pt x="177666" y="2337433"/>
                </a:cubicBezTo>
                <a:cubicBezTo>
                  <a:pt x="170559" y="2378782"/>
                  <a:pt x="184773" y="2413669"/>
                  <a:pt x="217722" y="2441449"/>
                </a:cubicBezTo>
                <a:cubicBezTo>
                  <a:pt x="254547" y="2472460"/>
                  <a:pt x="282327" y="2508639"/>
                  <a:pt x="293310" y="2557739"/>
                </a:cubicBezTo>
                <a:cubicBezTo>
                  <a:pt x="301063" y="2591980"/>
                  <a:pt x="317861" y="2624929"/>
                  <a:pt x="328844" y="2658524"/>
                </a:cubicBezTo>
                <a:cubicBezTo>
                  <a:pt x="331428" y="2666277"/>
                  <a:pt x="328197" y="2682428"/>
                  <a:pt x="324967" y="2683074"/>
                </a:cubicBezTo>
                <a:cubicBezTo>
                  <a:pt x="314630" y="2685658"/>
                  <a:pt x="297832" y="2686950"/>
                  <a:pt x="292018" y="2681136"/>
                </a:cubicBezTo>
                <a:cubicBezTo>
                  <a:pt x="277805" y="2665631"/>
                  <a:pt x="266822" y="2645603"/>
                  <a:pt x="257131" y="2626868"/>
                </a:cubicBezTo>
                <a:cubicBezTo>
                  <a:pt x="250671" y="2613946"/>
                  <a:pt x="250671" y="2597794"/>
                  <a:pt x="244210" y="2584874"/>
                </a:cubicBezTo>
                <a:cubicBezTo>
                  <a:pt x="240333" y="2577121"/>
                  <a:pt x="229997" y="2569369"/>
                  <a:pt x="221598" y="2568722"/>
                </a:cubicBezTo>
                <a:cubicBezTo>
                  <a:pt x="215783" y="2568076"/>
                  <a:pt x="206092" y="2577767"/>
                  <a:pt x="202862" y="2584874"/>
                </a:cubicBezTo>
                <a:cubicBezTo>
                  <a:pt x="180250" y="2641081"/>
                  <a:pt x="185418" y="2699872"/>
                  <a:pt x="189941" y="2758663"/>
                </a:cubicBezTo>
                <a:cubicBezTo>
                  <a:pt x="192525" y="2793550"/>
                  <a:pt x="193171" y="2828437"/>
                  <a:pt x="191233" y="2863324"/>
                </a:cubicBezTo>
                <a:cubicBezTo>
                  <a:pt x="189941" y="2889812"/>
                  <a:pt x="164745" y="2907256"/>
                  <a:pt x="140194" y="2899503"/>
                </a:cubicBezTo>
                <a:cubicBezTo>
                  <a:pt x="131150" y="2896919"/>
                  <a:pt x="125335" y="2883351"/>
                  <a:pt x="117583" y="2873661"/>
                </a:cubicBezTo>
                <a:cubicBezTo>
                  <a:pt x="91740" y="2885290"/>
                  <a:pt x="85926" y="2882060"/>
                  <a:pt x="80111" y="2851049"/>
                </a:cubicBezTo>
                <a:cubicBezTo>
                  <a:pt x="77528" y="2836190"/>
                  <a:pt x="78173" y="2820685"/>
                  <a:pt x="56207" y="2818746"/>
                </a:cubicBezTo>
                <a:cubicBezTo>
                  <a:pt x="51685" y="2818100"/>
                  <a:pt x="48454" y="2798072"/>
                  <a:pt x="45870" y="2786443"/>
                </a:cubicBezTo>
                <a:cubicBezTo>
                  <a:pt x="32949" y="2731529"/>
                  <a:pt x="16152" y="2676614"/>
                  <a:pt x="8399" y="2621053"/>
                </a:cubicBezTo>
                <a:cubicBezTo>
                  <a:pt x="646" y="2568722"/>
                  <a:pt x="2585" y="2514454"/>
                  <a:pt x="0" y="2461477"/>
                </a:cubicBezTo>
                <a:cubicBezTo>
                  <a:pt x="0" y="2460830"/>
                  <a:pt x="646" y="2460185"/>
                  <a:pt x="646" y="2458892"/>
                </a:cubicBezTo>
                <a:cubicBezTo>
                  <a:pt x="2585" y="2336142"/>
                  <a:pt x="46516" y="2219852"/>
                  <a:pt x="58792" y="2099039"/>
                </a:cubicBezTo>
                <a:cubicBezTo>
                  <a:pt x="73004" y="1953676"/>
                  <a:pt x="107892" y="1812189"/>
                  <a:pt x="149885" y="1672642"/>
                </a:cubicBezTo>
                <a:cubicBezTo>
                  <a:pt x="164099" y="1626125"/>
                  <a:pt x="180896" y="1578963"/>
                  <a:pt x="205447" y="1538262"/>
                </a:cubicBezTo>
                <a:cubicBezTo>
                  <a:pt x="235811" y="1487869"/>
                  <a:pt x="273282" y="1440707"/>
                  <a:pt x="312046" y="1396129"/>
                </a:cubicBezTo>
                <a:cubicBezTo>
                  <a:pt x="364377" y="1336046"/>
                  <a:pt x="421229" y="1279838"/>
                  <a:pt x="476144" y="1222339"/>
                </a:cubicBezTo>
                <a:cubicBezTo>
                  <a:pt x="523307" y="1171948"/>
                  <a:pt x="573053" y="1123493"/>
                  <a:pt x="617631" y="1070517"/>
                </a:cubicBezTo>
                <a:cubicBezTo>
                  <a:pt x="687405" y="986529"/>
                  <a:pt x="766224" y="912232"/>
                  <a:pt x="861840" y="859256"/>
                </a:cubicBezTo>
                <a:cubicBezTo>
                  <a:pt x="894466" y="841166"/>
                  <a:pt x="928707" y="826468"/>
                  <a:pt x="964563" y="818150"/>
                </a:cubicBezTo>
                <a:lnTo>
                  <a:pt x="973653" y="817922"/>
                </a:lnTo>
                <a:lnTo>
                  <a:pt x="983327" y="792885"/>
                </a:lnTo>
                <a:cubicBezTo>
                  <a:pt x="995840" y="769241"/>
                  <a:pt x="918883" y="811201"/>
                  <a:pt x="939449" y="799242"/>
                </a:cubicBezTo>
                <a:cubicBezTo>
                  <a:pt x="971442" y="780641"/>
                  <a:pt x="963338" y="780316"/>
                  <a:pt x="979302" y="761680"/>
                </a:cubicBezTo>
                <a:cubicBezTo>
                  <a:pt x="986340" y="753136"/>
                  <a:pt x="970583" y="763766"/>
                  <a:pt x="958163" y="765170"/>
                </a:cubicBezTo>
                <a:lnTo>
                  <a:pt x="953508" y="763945"/>
                </a:lnTo>
                <a:lnTo>
                  <a:pt x="957567" y="761349"/>
                </a:lnTo>
                <a:cubicBezTo>
                  <a:pt x="966947" y="752606"/>
                  <a:pt x="980209" y="731770"/>
                  <a:pt x="986064" y="722379"/>
                </a:cubicBezTo>
                <a:lnTo>
                  <a:pt x="988136" y="719059"/>
                </a:lnTo>
                <a:lnTo>
                  <a:pt x="987878" y="719820"/>
                </a:lnTo>
                <a:cubicBezTo>
                  <a:pt x="988972" y="717836"/>
                  <a:pt x="989250" y="717302"/>
                  <a:pt x="988890" y="717851"/>
                </a:cubicBezTo>
                <a:lnTo>
                  <a:pt x="988136" y="719059"/>
                </a:lnTo>
                <a:lnTo>
                  <a:pt x="999534" y="685289"/>
                </a:lnTo>
                <a:cubicBezTo>
                  <a:pt x="1002978" y="673405"/>
                  <a:pt x="1005138" y="661267"/>
                  <a:pt x="1003490" y="649230"/>
                </a:cubicBezTo>
                <a:cubicBezTo>
                  <a:pt x="1002665" y="639456"/>
                  <a:pt x="1003646" y="630163"/>
                  <a:pt x="1004723" y="623511"/>
                </a:cubicBezTo>
                <a:cubicBezTo>
                  <a:pt x="1012027" y="583021"/>
                  <a:pt x="1038962" y="579231"/>
                  <a:pt x="1062625" y="545686"/>
                </a:cubicBezTo>
                <a:cubicBezTo>
                  <a:pt x="1064115" y="543919"/>
                  <a:pt x="1011995" y="573685"/>
                  <a:pt x="1013608" y="568881"/>
                </a:cubicBezTo>
                <a:cubicBezTo>
                  <a:pt x="1043152" y="555659"/>
                  <a:pt x="1056272" y="542185"/>
                  <a:pt x="1063136" y="527851"/>
                </a:cubicBezTo>
                <a:cubicBezTo>
                  <a:pt x="1066020" y="521678"/>
                  <a:pt x="1054725" y="540297"/>
                  <a:pt x="1030019" y="539104"/>
                </a:cubicBezTo>
                <a:cubicBezTo>
                  <a:pt x="1056858" y="507309"/>
                  <a:pt x="1038140" y="493371"/>
                  <a:pt x="1052152" y="482976"/>
                </a:cubicBezTo>
                <a:cubicBezTo>
                  <a:pt x="1076615" y="464885"/>
                  <a:pt x="1081687" y="480103"/>
                  <a:pt x="1113017" y="422315"/>
                </a:cubicBezTo>
                <a:cubicBezTo>
                  <a:pt x="1123083" y="404051"/>
                  <a:pt x="1116164" y="389368"/>
                  <a:pt x="1120346" y="376144"/>
                </a:cubicBezTo>
                <a:cubicBezTo>
                  <a:pt x="1127096" y="354502"/>
                  <a:pt x="1147422" y="323258"/>
                  <a:pt x="1165622" y="314654"/>
                </a:cubicBezTo>
                <a:lnTo>
                  <a:pt x="1170965" y="310826"/>
                </a:lnTo>
                <a:lnTo>
                  <a:pt x="1175905" y="273474"/>
                </a:lnTo>
                <a:cubicBezTo>
                  <a:pt x="1197830" y="171205"/>
                  <a:pt x="1267726" y="81565"/>
                  <a:pt x="1367057" y="41348"/>
                </a:cubicBezTo>
                <a:cubicBezTo>
                  <a:pt x="1385792" y="34241"/>
                  <a:pt x="1405175" y="30365"/>
                  <a:pt x="1424556" y="21966"/>
                </a:cubicBezTo>
                <a:cubicBezTo>
                  <a:pt x="1403236" y="20674"/>
                  <a:pt x="1382562" y="19382"/>
                  <a:pt x="1353490" y="18090"/>
                </a:cubicBezTo>
                <a:cubicBezTo>
                  <a:pt x="1368349" y="10337"/>
                  <a:pt x="1376101" y="6461"/>
                  <a:pt x="1383854" y="1938"/>
                </a:cubicBezTo>
                <a:cubicBezTo>
                  <a:pt x="1405175" y="0"/>
                  <a:pt x="1424556" y="0"/>
                  <a:pt x="1443938" y="0"/>
                </a:cubicBezTo>
                <a:close/>
              </a:path>
            </a:pathLst>
          </a:custGeom>
          <a:solidFill>
            <a:schemeClr val="accent3"/>
          </a:solidFill>
          <a:ln w="70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6">
            <a:extLst>
              <a:ext uri="{FF2B5EF4-FFF2-40B4-BE49-F238E27FC236}">
                <a16:creationId xmlns:a16="http://schemas.microsoft.com/office/drawing/2014/main" id="{0725B0AE-138F-4EFD-8EFE-B1B2B465158F}"/>
              </a:ext>
            </a:extLst>
          </p:cNvPr>
          <p:cNvSpPr>
            <a:spLocks/>
          </p:cNvSpPr>
          <p:nvPr/>
        </p:nvSpPr>
        <p:spPr bwMode="auto">
          <a:xfrm>
            <a:off x="3442897" y="3684897"/>
            <a:ext cx="1685146" cy="2433044"/>
          </a:xfrm>
          <a:custGeom>
            <a:avLst/>
            <a:gdLst>
              <a:gd name="connsiteX0" fmla="*/ 1227755 w 2642246"/>
              <a:gd name="connsiteY0" fmla="*/ 1964439 h 3814923"/>
              <a:gd name="connsiteX1" fmla="*/ 1261605 w 2642246"/>
              <a:gd name="connsiteY1" fmla="*/ 2136180 h 3814923"/>
              <a:gd name="connsiteX2" fmla="*/ 1299673 w 2642246"/>
              <a:gd name="connsiteY2" fmla="*/ 2036394 h 3814923"/>
              <a:gd name="connsiteX3" fmla="*/ 1227755 w 2642246"/>
              <a:gd name="connsiteY3" fmla="*/ 1964439 h 3814923"/>
              <a:gd name="connsiteX4" fmla="*/ 1342396 w 2642246"/>
              <a:gd name="connsiteY4" fmla="*/ 0 h 3814923"/>
              <a:gd name="connsiteX5" fmla="*/ 1373511 w 2642246"/>
              <a:gd name="connsiteY5" fmla="*/ 17759 h 3814923"/>
              <a:gd name="connsiteX6" fmla="*/ 1386846 w 2642246"/>
              <a:gd name="connsiteY6" fmla="*/ 26638 h 3814923"/>
              <a:gd name="connsiteX7" fmla="*/ 1466856 w 2642246"/>
              <a:gd name="connsiteY7" fmla="*/ 173147 h 3814923"/>
              <a:gd name="connsiteX8" fmla="*/ 1471301 w 2642246"/>
              <a:gd name="connsiteY8" fmla="*/ 195346 h 3814923"/>
              <a:gd name="connsiteX9" fmla="*/ 1489081 w 2642246"/>
              <a:gd name="connsiteY9" fmla="*/ 257501 h 3814923"/>
              <a:gd name="connsiteX10" fmla="*/ 1480191 w 2642246"/>
              <a:gd name="connsiteY10" fmla="*/ 279700 h 3814923"/>
              <a:gd name="connsiteX11" fmla="*/ 1444631 w 2642246"/>
              <a:gd name="connsiteY11" fmla="*/ 310777 h 3814923"/>
              <a:gd name="connsiteX12" fmla="*/ 1422406 w 2642246"/>
              <a:gd name="connsiteY12" fmla="*/ 319657 h 3814923"/>
              <a:gd name="connsiteX13" fmla="*/ 1284610 w 2642246"/>
              <a:gd name="connsiteY13" fmla="*/ 293019 h 3814923"/>
              <a:gd name="connsiteX14" fmla="*/ 1266830 w 2642246"/>
              <a:gd name="connsiteY14" fmla="*/ 270820 h 3814923"/>
              <a:gd name="connsiteX15" fmla="*/ 1146815 w 2642246"/>
              <a:gd name="connsiteY15" fmla="*/ 381812 h 3814923"/>
              <a:gd name="connsiteX16" fmla="*/ 1124590 w 2642246"/>
              <a:gd name="connsiteY16" fmla="*/ 901254 h 3814923"/>
              <a:gd name="connsiteX17" fmla="*/ 1151260 w 2642246"/>
              <a:gd name="connsiteY17" fmla="*/ 905694 h 3814923"/>
              <a:gd name="connsiteX18" fmla="*/ 1169040 w 2642246"/>
              <a:gd name="connsiteY18" fmla="*/ 910133 h 3814923"/>
              <a:gd name="connsiteX19" fmla="*/ 1195710 w 2642246"/>
              <a:gd name="connsiteY19" fmla="*/ 923452 h 3814923"/>
              <a:gd name="connsiteX20" fmla="*/ 1293500 w 2642246"/>
              <a:gd name="connsiteY20" fmla="*/ 1083281 h 3814923"/>
              <a:gd name="connsiteX21" fmla="*/ 1306835 w 2642246"/>
              <a:gd name="connsiteY21" fmla="*/ 1087720 h 3814923"/>
              <a:gd name="connsiteX22" fmla="*/ 1311281 w 2642246"/>
              <a:gd name="connsiteY22" fmla="*/ 1105479 h 3814923"/>
              <a:gd name="connsiteX23" fmla="*/ 1311281 w 2642246"/>
              <a:gd name="connsiteY23" fmla="*/ 1109919 h 3814923"/>
              <a:gd name="connsiteX24" fmla="*/ 1377956 w 2642246"/>
              <a:gd name="connsiteY24" fmla="*/ 1154316 h 3814923"/>
              <a:gd name="connsiteX25" fmla="*/ 1377956 w 2642246"/>
              <a:gd name="connsiteY25" fmla="*/ 1167635 h 3814923"/>
              <a:gd name="connsiteX26" fmla="*/ 1386846 w 2642246"/>
              <a:gd name="connsiteY26" fmla="*/ 1198712 h 3814923"/>
              <a:gd name="connsiteX27" fmla="*/ 1391291 w 2642246"/>
              <a:gd name="connsiteY27" fmla="*/ 1212031 h 3814923"/>
              <a:gd name="connsiteX28" fmla="*/ 1426851 w 2642246"/>
              <a:gd name="connsiteY28" fmla="*/ 1260868 h 3814923"/>
              <a:gd name="connsiteX29" fmla="*/ 1431296 w 2642246"/>
              <a:gd name="connsiteY29" fmla="*/ 1265307 h 3814923"/>
              <a:gd name="connsiteX30" fmla="*/ 1440186 w 2642246"/>
              <a:gd name="connsiteY30" fmla="*/ 1283066 h 3814923"/>
              <a:gd name="connsiteX31" fmla="*/ 1444631 w 2642246"/>
              <a:gd name="connsiteY31" fmla="*/ 1291945 h 3814923"/>
              <a:gd name="connsiteX32" fmla="*/ 1449076 w 2642246"/>
              <a:gd name="connsiteY32" fmla="*/ 1300825 h 3814923"/>
              <a:gd name="connsiteX33" fmla="*/ 1453521 w 2642246"/>
              <a:gd name="connsiteY33" fmla="*/ 1309704 h 3814923"/>
              <a:gd name="connsiteX34" fmla="*/ 1462411 w 2642246"/>
              <a:gd name="connsiteY34" fmla="*/ 1340782 h 3814923"/>
              <a:gd name="connsiteX35" fmla="*/ 1471301 w 2642246"/>
              <a:gd name="connsiteY35" fmla="*/ 1349661 h 3814923"/>
              <a:gd name="connsiteX36" fmla="*/ 1493526 w 2642246"/>
              <a:gd name="connsiteY36" fmla="*/ 1367420 h 3814923"/>
              <a:gd name="connsiteX37" fmla="*/ 1502416 w 2642246"/>
              <a:gd name="connsiteY37" fmla="*/ 1367420 h 3814923"/>
              <a:gd name="connsiteX38" fmla="*/ 1515751 w 2642246"/>
              <a:gd name="connsiteY38" fmla="*/ 1371860 h 3814923"/>
              <a:gd name="connsiteX39" fmla="*/ 1529086 w 2642246"/>
              <a:gd name="connsiteY39" fmla="*/ 1367420 h 3814923"/>
              <a:gd name="connsiteX40" fmla="*/ 1582427 w 2642246"/>
              <a:gd name="connsiteY40" fmla="*/ 1309704 h 3814923"/>
              <a:gd name="connsiteX41" fmla="*/ 1560201 w 2642246"/>
              <a:gd name="connsiteY41" fmla="*/ 1376299 h 3814923"/>
              <a:gd name="connsiteX42" fmla="*/ 1555757 w 2642246"/>
              <a:gd name="connsiteY42" fmla="*/ 1385179 h 3814923"/>
              <a:gd name="connsiteX43" fmla="*/ 1529086 w 2642246"/>
              <a:gd name="connsiteY43" fmla="*/ 1456213 h 3814923"/>
              <a:gd name="connsiteX44" fmla="*/ 1537976 w 2642246"/>
              <a:gd name="connsiteY44" fmla="*/ 1460653 h 3814923"/>
              <a:gd name="connsiteX45" fmla="*/ 1600207 w 2642246"/>
              <a:gd name="connsiteY45" fmla="*/ 1469532 h 3814923"/>
              <a:gd name="connsiteX46" fmla="*/ 1466856 w 2642246"/>
              <a:gd name="connsiteY46" fmla="*/ 1469532 h 3814923"/>
              <a:gd name="connsiteX47" fmla="*/ 1457966 w 2642246"/>
              <a:gd name="connsiteY47" fmla="*/ 1465093 h 3814923"/>
              <a:gd name="connsiteX48" fmla="*/ 1444631 w 2642246"/>
              <a:gd name="connsiteY48" fmla="*/ 1456213 h 3814923"/>
              <a:gd name="connsiteX49" fmla="*/ 1431296 w 2642246"/>
              <a:gd name="connsiteY49" fmla="*/ 1442894 h 3814923"/>
              <a:gd name="connsiteX50" fmla="*/ 1422406 w 2642246"/>
              <a:gd name="connsiteY50" fmla="*/ 1438455 h 3814923"/>
              <a:gd name="connsiteX51" fmla="*/ 1404626 w 2642246"/>
              <a:gd name="connsiteY51" fmla="*/ 1434015 h 3814923"/>
              <a:gd name="connsiteX52" fmla="*/ 1369066 w 2642246"/>
              <a:gd name="connsiteY52" fmla="*/ 1434015 h 3814923"/>
              <a:gd name="connsiteX53" fmla="*/ 1386846 w 2642246"/>
              <a:gd name="connsiteY53" fmla="*/ 1487291 h 3814923"/>
              <a:gd name="connsiteX54" fmla="*/ 1306835 w 2642246"/>
              <a:gd name="connsiteY54" fmla="*/ 1269747 h 3814923"/>
              <a:gd name="connsiteX55" fmla="*/ 1306835 w 2642246"/>
              <a:gd name="connsiteY55" fmla="*/ 1260868 h 3814923"/>
              <a:gd name="connsiteX56" fmla="*/ 1306835 w 2642246"/>
              <a:gd name="connsiteY56" fmla="*/ 1251988 h 3814923"/>
              <a:gd name="connsiteX57" fmla="*/ 1302390 w 2642246"/>
              <a:gd name="connsiteY57" fmla="*/ 1247549 h 3814923"/>
              <a:gd name="connsiteX58" fmla="*/ 1275720 w 2642246"/>
              <a:gd name="connsiteY58" fmla="*/ 1256428 h 3814923"/>
              <a:gd name="connsiteX59" fmla="*/ 1217935 w 2642246"/>
              <a:gd name="connsiteY59" fmla="*/ 1300825 h 3814923"/>
              <a:gd name="connsiteX60" fmla="*/ 1146815 w 2642246"/>
              <a:gd name="connsiteY60" fmla="*/ 1385179 h 3814923"/>
              <a:gd name="connsiteX61" fmla="*/ 1155705 w 2642246"/>
              <a:gd name="connsiteY61" fmla="*/ 1411817 h 3814923"/>
              <a:gd name="connsiteX62" fmla="*/ 1164595 w 2642246"/>
              <a:gd name="connsiteY62" fmla="*/ 1434015 h 3814923"/>
              <a:gd name="connsiteX63" fmla="*/ 1177930 w 2642246"/>
              <a:gd name="connsiteY63" fmla="*/ 1456213 h 3814923"/>
              <a:gd name="connsiteX64" fmla="*/ 1191265 w 2642246"/>
              <a:gd name="connsiteY64" fmla="*/ 1473972 h 3814923"/>
              <a:gd name="connsiteX65" fmla="*/ 1200155 w 2642246"/>
              <a:gd name="connsiteY65" fmla="*/ 1496170 h 3814923"/>
              <a:gd name="connsiteX66" fmla="*/ 1226825 w 2642246"/>
              <a:gd name="connsiteY66" fmla="*/ 1545007 h 3814923"/>
              <a:gd name="connsiteX67" fmla="*/ 1244605 w 2642246"/>
              <a:gd name="connsiteY67" fmla="*/ 1567205 h 3814923"/>
              <a:gd name="connsiteX68" fmla="*/ 1289055 w 2642246"/>
              <a:gd name="connsiteY68" fmla="*/ 1642680 h 3814923"/>
              <a:gd name="connsiteX69" fmla="*/ 1297945 w 2642246"/>
              <a:gd name="connsiteY69" fmla="*/ 1669318 h 3814923"/>
              <a:gd name="connsiteX70" fmla="*/ 1306835 w 2642246"/>
              <a:gd name="connsiteY70" fmla="*/ 1700395 h 3814923"/>
              <a:gd name="connsiteX71" fmla="*/ 1324615 w 2642246"/>
              <a:gd name="connsiteY71" fmla="*/ 1727034 h 3814923"/>
              <a:gd name="connsiteX72" fmla="*/ 1364621 w 2642246"/>
              <a:gd name="connsiteY72" fmla="*/ 1789189 h 3814923"/>
              <a:gd name="connsiteX73" fmla="*/ 1373511 w 2642246"/>
              <a:gd name="connsiteY73" fmla="*/ 1806948 h 3814923"/>
              <a:gd name="connsiteX74" fmla="*/ 1457966 w 2642246"/>
              <a:gd name="connsiteY74" fmla="*/ 1940138 h 3814923"/>
              <a:gd name="connsiteX75" fmla="*/ 1462411 w 2642246"/>
              <a:gd name="connsiteY75" fmla="*/ 1966776 h 3814923"/>
              <a:gd name="connsiteX76" fmla="*/ 1391291 w 2642246"/>
              <a:gd name="connsiteY76" fmla="*/ 2193199 h 3814923"/>
              <a:gd name="connsiteX77" fmla="*/ 1377956 w 2642246"/>
              <a:gd name="connsiteY77" fmla="*/ 2219837 h 3814923"/>
              <a:gd name="connsiteX78" fmla="*/ 1360176 w 2642246"/>
              <a:gd name="connsiteY78" fmla="*/ 2250915 h 3814923"/>
              <a:gd name="connsiteX79" fmla="*/ 1320171 w 2642246"/>
              <a:gd name="connsiteY79" fmla="*/ 2317510 h 3814923"/>
              <a:gd name="connsiteX80" fmla="*/ 1337951 w 2642246"/>
              <a:gd name="connsiteY80" fmla="*/ 2335269 h 3814923"/>
              <a:gd name="connsiteX81" fmla="*/ 1351286 w 2642246"/>
              <a:gd name="connsiteY81" fmla="*/ 2348588 h 3814923"/>
              <a:gd name="connsiteX82" fmla="*/ 1369066 w 2642246"/>
              <a:gd name="connsiteY82" fmla="*/ 2366347 h 3814923"/>
              <a:gd name="connsiteX83" fmla="*/ 1493526 w 2642246"/>
              <a:gd name="connsiteY83" fmla="*/ 2805874 h 3814923"/>
              <a:gd name="connsiteX84" fmla="*/ 1497971 w 2642246"/>
              <a:gd name="connsiteY84" fmla="*/ 2819193 h 3814923"/>
              <a:gd name="connsiteX85" fmla="*/ 1560201 w 2642246"/>
              <a:gd name="connsiteY85" fmla="*/ 3076694 h 3814923"/>
              <a:gd name="connsiteX86" fmla="*/ 1622432 w 2642246"/>
              <a:gd name="connsiteY86" fmla="*/ 3303118 h 3814923"/>
              <a:gd name="connsiteX87" fmla="*/ 2071379 w 2642246"/>
              <a:gd name="connsiteY87" fmla="*/ 3289799 h 3814923"/>
              <a:gd name="connsiteX88" fmla="*/ 2315855 w 2642246"/>
              <a:gd name="connsiteY88" fmla="*/ 3338635 h 3814923"/>
              <a:gd name="connsiteX89" fmla="*/ 2338080 w 2642246"/>
              <a:gd name="connsiteY89" fmla="*/ 3343075 h 3814923"/>
              <a:gd name="connsiteX90" fmla="*/ 2360305 w 2642246"/>
              <a:gd name="connsiteY90" fmla="*/ 3351954 h 3814923"/>
              <a:gd name="connsiteX91" fmla="*/ 2382530 w 2642246"/>
              <a:gd name="connsiteY91" fmla="*/ 3356394 h 3814923"/>
              <a:gd name="connsiteX92" fmla="*/ 2458095 w 2642246"/>
              <a:gd name="connsiteY92" fmla="*/ 3374153 h 3814923"/>
              <a:gd name="connsiteX93" fmla="*/ 2484765 w 2642246"/>
              <a:gd name="connsiteY93" fmla="*/ 3378592 h 3814923"/>
              <a:gd name="connsiteX94" fmla="*/ 2551441 w 2642246"/>
              <a:gd name="connsiteY94" fmla="*/ 3383032 h 3814923"/>
              <a:gd name="connsiteX95" fmla="*/ 2573666 w 2642246"/>
              <a:gd name="connsiteY95" fmla="*/ 3387472 h 3814923"/>
              <a:gd name="connsiteX96" fmla="*/ 2640341 w 2642246"/>
              <a:gd name="connsiteY96" fmla="*/ 3498464 h 3814923"/>
              <a:gd name="connsiteX97" fmla="*/ 2631451 w 2642246"/>
              <a:gd name="connsiteY97" fmla="*/ 3520662 h 3814923"/>
              <a:gd name="connsiteX98" fmla="*/ 2618116 w 2642246"/>
              <a:gd name="connsiteY98" fmla="*/ 3538421 h 3814923"/>
              <a:gd name="connsiteX99" fmla="*/ 2604781 w 2642246"/>
              <a:gd name="connsiteY99" fmla="*/ 3556179 h 3814923"/>
              <a:gd name="connsiteX100" fmla="*/ 2511435 w 2642246"/>
              <a:gd name="connsiteY100" fmla="*/ 3636093 h 3814923"/>
              <a:gd name="connsiteX101" fmla="*/ 2502545 w 2642246"/>
              <a:gd name="connsiteY101" fmla="*/ 3653852 h 3814923"/>
              <a:gd name="connsiteX102" fmla="*/ 2498100 w 2642246"/>
              <a:gd name="connsiteY102" fmla="*/ 3671611 h 3814923"/>
              <a:gd name="connsiteX103" fmla="*/ 2373640 w 2642246"/>
              <a:gd name="connsiteY103" fmla="*/ 3804801 h 3814923"/>
              <a:gd name="connsiteX104" fmla="*/ 2346970 w 2642246"/>
              <a:gd name="connsiteY104" fmla="*/ 3809241 h 3814923"/>
              <a:gd name="connsiteX105" fmla="*/ 2226954 w 2642246"/>
              <a:gd name="connsiteY105" fmla="*/ 3813680 h 3814923"/>
              <a:gd name="connsiteX106" fmla="*/ 2204729 w 2642246"/>
              <a:gd name="connsiteY106" fmla="*/ 3809241 h 3814923"/>
              <a:gd name="connsiteX107" fmla="*/ 2195839 w 2642246"/>
              <a:gd name="connsiteY107" fmla="*/ 3716008 h 3814923"/>
              <a:gd name="connsiteX108" fmla="*/ 2213619 w 2642246"/>
              <a:gd name="connsiteY108" fmla="*/ 3711568 h 3814923"/>
              <a:gd name="connsiteX109" fmla="*/ 2266959 w 2642246"/>
              <a:gd name="connsiteY109" fmla="*/ 3702689 h 3814923"/>
              <a:gd name="connsiteX110" fmla="*/ 2280295 w 2642246"/>
              <a:gd name="connsiteY110" fmla="*/ 3689370 h 3814923"/>
              <a:gd name="connsiteX111" fmla="*/ 2302519 w 2642246"/>
              <a:gd name="connsiteY111" fmla="*/ 3658292 h 3814923"/>
              <a:gd name="connsiteX112" fmla="*/ 2329190 w 2642246"/>
              <a:gd name="connsiteY112" fmla="*/ 3578378 h 3814923"/>
              <a:gd name="connsiteX113" fmla="*/ 2240289 w 2642246"/>
              <a:gd name="connsiteY113" fmla="*/ 3494024 h 3814923"/>
              <a:gd name="connsiteX114" fmla="*/ 1542421 w 2642246"/>
              <a:gd name="connsiteY114" fmla="*/ 3529541 h 3814923"/>
              <a:gd name="connsiteX115" fmla="*/ 1409071 w 2642246"/>
              <a:gd name="connsiteY115" fmla="*/ 3458506 h 3814923"/>
              <a:gd name="connsiteX116" fmla="*/ 1120145 w 2642246"/>
              <a:gd name="connsiteY116" fmla="*/ 2987901 h 3814923"/>
              <a:gd name="connsiteX117" fmla="*/ 1075695 w 2642246"/>
              <a:gd name="connsiteY117" fmla="*/ 2828073 h 3814923"/>
              <a:gd name="connsiteX118" fmla="*/ 720093 w 2642246"/>
              <a:gd name="connsiteY118" fmla="*/ 2854711 h 3814923"/>
              <a:gd name="connsiteX119" fmla="*/ 488952 w 2642246"/>
              <a:gd name="connsiteY119" fmla="*/ 2881349 h 3814923"/>
              <a:gd name="connsiteX120" fmla="*/ 546737 w 2642246"/>
              <a:gd name="connsiteY120" fmla="*/ 3121091 h 3814923"/>
              <a:gd name="connsiteX121" fmla="*/ 520067 w 2642246"/>
              <a:gd name="connsiteY121" fmla="*/ 3307558 h 3814923"/>
              <a:gd name="connsiteX122" fmla="*/ 515622 w 2642246"/>
              <a:gd name="connsiteY122" fmla="*/ 3329756 h 3814923"/>
              <a:gd name="connsiteX123" fmla="*/ 511177 w 2642246"/>
              <a:gd name="connsiteY123" fmla="*/ 3351954 h 3814923"/>
              <a:gd name="connsiteX124" fmla="*/ 506732 w 2642246"/>
              <a:gd name="connsiteY124" fmla="*/ 3374153 h 3814923"/>
              <a:gd name="connsiteX125" fmla="*/ 546737 w 2642246"/>
              <a:gd name="connsiteY125" fmla="*/ 3578378 h 3814923"/>
              <a:gd name="connsiteX126" fmla="*/ 555627 w 2642246"/>
              <a:gd name="connsiteY126" fmla="*/ 3591697 h 3814923"/>
              <a:gd name="connsiteX127" fmla="*/ 568962 w 2642246"/>
              <a:gd name="connsiteY127" fmla="*/ 3613895 h 3814923"/>
              <a:gd name="connsiteX128" fmla="*/ 573407 w 2642246"/>
              <a:gd name="connsiteY128" fmla="*/ 3631654 h 3814923"/>
              <a:gd name="connsiteX129" fmla="*/ 573407 w 2642246"/>
              <a:gd name="connsiteY129" fmla="*/ 3658292 h 3814923"/>
              <a:gd name="connsiteX130" fmla="*/ 408942 w 2642246"/>
              <a:gd name="connsiteY130" fmla="*/ 3724887 h 3814923"/>
              <a:gd name="connsiteX131" fmla="*/ 391162 w 2642246"/>
              <a:gd name="connsiteY131" fmla="*/ 3720447 h 3814923"/>
              <a:gd name="connsiteX132" fmla="*/ 368937 w 2642246"/>
              <a:gd name="connsiteY132" fmla="*/ 3720447 h 3814923"/>
              <a:gd name="connsiteX133" fmla="*/ 226696 w 2642246"/>
              <a:gd name="connsiteY133" fmla="*/ 3738206 h 3814923"/>
              <a:gd name="connsiteX134" fmla="*/ 208916 w 2642246"/>
              <a:gd name="connsiteY134" fmla="*/ 3738206 h 3814923"/>
              <a:gd name="connsiteX135" fmla="*/ 0 w 2642246"/>
              <a:gd name="connsiteY135" fmla="*/ 3707128 h 3814923"/>
              <a:gd name="connsiteX136" fmla="*/ 4445 w 2642246"/>
              <a:gd name="connsiteY136" fmla="*/ 3680490 h 3814923"/>
              <a:gd name="connsiteX137" fmla="*/ 71120 w 2642246"/>
              <a:gd name="connsiteY137" fmla="*/ 3640533 h 3814923"/>
              <a:gd name="connsiteX138" fmla="*/ 93345 w 2642246"/>
              <a:gd name="connsiteY138" fmla="*/ 3640533 h 3814923"/>
              <a:gd name="connsiteX139" fmla="*/ 248921 w 2642246"/>
              <a:gd name="connsiteY139" fmla="*/ 3556179 h 3814923"/>
              <a:gd name="connsiteX140" fmla="*/ 337821 w 2642246"/>
              <a:gd name="connsiteY140" fmla="*/ 3391911 h 3814923"/>
              <a:gd name="connsiteX141" fmla="*/ 280036 w 2642246"/>
              <a:gd name="connsiteY141" fmla="*/ 2881349 h 3814923"/>
              <a:gd name="connsiteX142" fmla="*/ 293371 w 2642246"/>
              <a:gd name="connsiteY142" fmla="*/ 2659365 h 3814923"/>
              <a:gd name="connsiteX143" fmla="*/ 608967 w 2642246"/>
              <a:gd name="connsiteY143" fmla="*/ 2539494 h 3814923"/>
              <a:gd name="connsiteX144" fmla="*/ 724538 w 2642246"/>
              <a:gd name="connsiteY144" fmla="*/ 2499537 h 3814923"/>
              <a:gd name="connsiteX145" fmla="*/ 737873 w 2642246"/>
              <a:gd name="connsiteY145" fmla="*/ 2495097 h 3814923"/>
              <a:gd name="connsiteX146" fmla="*/ 924564 w 2642246"/>
              <a:gd name="connsiteY146" fmla="*/ 2464019 h 3814923"/>
              <a:gd name="connsiteX147" fmla="*/ 889004 w 2642246"/>
              <a:gd name="connsiteY147" fmla="*/ 2326390 h 3814923"/>
              <a:gd name="connsiteX148" fmla="*/ 884559 w 2642246"/>
              <a:gd name="connsiteY148" fmla="*/ 2308631 h 3814923"/>
              <a:gd name="connsiteX149" fmla="*/ 880114 w 2642246"/>
              <a:gd name="connsiteY149" fmla="*/ 2295312 h 3814923"/>
              <a:gd name="connsiteX150" fmla="*/ 875669 w 2642246"/>
              <a:gd name="connsiteY150" fmla="*/ 2277553 h 3814923"/>
              <a:gd name="connsiteX151" fmla="*/ 773433 w 2642246"/>
              <a:gd name="connsiteY151" fmla="*/ 2020052 h 3814923"/>
              <a:gd name="connsiteX152" fmla="*/ 768988 w 2642246"/>
              <a:gd name="connsiteY152" fmla="*/ 1997854 h 3814923"/>
              <a:gd name="connsiteX153" fmla="*/ 724538 w 2642246"/>
              <a:gd name="connsiteY153" fmla="*/ 1886862 h 3814923"/>
              <a:gd name="connsiteX154" fmla="*/ 715648 w 2642246"/>
              <a:gd name="connsiteY154" fmla="*/ 1864663 h 3814923"/>
              <a:gd name="connsiteX155" fmla="*/ 764543 w 2642246"/>
              <a:gd name="connsiteY155" fmla="*/ 1669318 h 3814923"/>
              <a:gd name="connsiteX156" fmla="*/ 782323 w 2642246"/>
              <a:gd name="connsiteY156" fmla="*/ 1651559 h 3814923"/>
              <a:gd name="connsiteX157" fmla="*/ 866779 w 2642246"/>
              <a:gd name="connsiteY157" fmla="*/ 1589404 h 3814923"/>
              <a:gd name="connsiteX158" fmla="*/ 946789 w 2642246"/>
              <a:gd name="connsiteY158" fmla="*/ 1447334 h 3814923"/>
              <a:gd name="connsiteX159" fmla="*/ 924564 w 2642246"/>
              <a:gd name="connsiteY159" fmla="*/ 1367420 h 3814923"/>
              <a:gd name="connsiteX160" fmla="*/ 911229 w 2642246"/>
              <a:gd name="connsiteY160" fmla="*/ 1358541 h 3814923"/>
              <a:gd name="connsiteX161" fmla="*/ 813438 w 2642246"/>
              <a:gd name="connsiteY161" fmla="*/ 1309704 h 3814923"/>
              <a:gd name="connsiteX162" fmla="*/ 817883 w 2642246"/>
              <a:gd name="connsiteY162" fmla="*/ 1287506 h 3814923"/>
              <a:gd name="connsiteX163" fmla="*/ 822328 w 2642246"/>
              <a:gd name="connsiteY163" fmla="*/ 1269747 h 3814923"/>
              <a:gd name="connsiteX164" fmla="*/ 808993 w 2642246"/>
              <a:gd name="connsiteY164" fmla="*/ 1247549 h 3814923"/>
              <a:gd name="connsiteX165" fmla="*/ 804548 w 2642246"/>
              <a:gd name="connsiteY165" fmla="*/ 1225350 h 3814923"/>
              <a:gd name="connsiteX166" fmla="*/ 808993 w 2642246"/>
              <a:gd name="connsiteY166" fmla="*/ 1212031 h 3814923"/>
              <a:gd name="connsiteX167" fmla="*/ 817883 w 2642246"/>
              <a:gd name="connsiteY167" fmla="*/ 1145436 h 3814923"/>
              <a:gd name="connsiteX168" fmla="*/ 826773 w 2642246"/>
              <a:gd name="connsiteY168" fmla="*/ 1123238 h 3814923"/>
              <a:gd name="connsiteX169" fmla="*/ 826773 w 2642246"/>
              <a:gd name="connsiteY169" fmla="*/ 1074401 h 3814923"/>
              <a:gd name="connsiteX170" fmla="*/ 831218 w 2642246"/>
              <a:gd name="connsiteY170" fmla="*/ 1052203 h 3814923"/>
              <a:gd name="connsiteX171" fmla="*/ 897894 w 2642246"/>
              <a:gd name="connsiteY171" fmla="*/ 932332 h 3814923"/>
              <a:gd name="connsiteX172" fmla="*/ 915674 w 2642246"/>
              <a:gd name="connsiteY172" fmla="*/ 919013 h 3814923"/>
              <a:gd name="connsiteX173" fmla="*/ 946789 w 2642246"/>
              <a:gd name="connsiteY173" fmla="*/ 905694 h 3814923"/>
              <a:gd name="connsiteX174" fmla="*/ 982349 w 2642246"/>
              <a:gd name="connsiteY174" fmla="*/ 612675 h 3814923"/>
              <a:gd name="connsiteX175" fmla="*/ 1000129 w 2642246"/>
              <a:gd name="connsiteY175" fmla="*/ 572718 h 3814923"/>
              <a:gd name="connsiteX176" fmla="*/ 1004574 w 2642246"/>
              <a:gd name="connsiteY176" fmla="*/ 550520 h 3814923"/>
              <a:gd name="connsiteX177" fmla="*/ 1009019 w 2642246"/>
              <a:gd name="connsiteY177" fmla="*/ 528321 h 3814923"/>
              <a:gd name="connsiteX178" fmla="*/ 1017909 w 2642246"/>
              <a:gd name="connsiteY178" fmla="*/ 501683 h 3814923"/>
              <a:gd name="connsiteX179" fmla="*/ 1031244 w 2642246"/>
              <a:gd name="connsiteY179" fmla="*/ 439528 h 3814923"/>
              <a:gd name="connsiteX180" fmla="*/ 1013464 w 2642246"/>
              <a:gd name="connsiteY180" fmla="*/ 457287 h 3814923"/>
              <a:gd name="connsiteX181" fmla="*/ 991239 w 2642246"/>
              <a:gd name="connsiteY181" fmla="*/ 470606 h 3814923"/>
              <a:gd name="connsiteX182" fmla="*/ 964569 w 2642246"/>
              <a:gd name="connsiteY182" fmla="*/ 479485 h 3814923"/>
              <a:gd name="connsiteX183" fmla="*/ 848999 w 2642246"/>
              <a:gd name="connsiteY183" fmla="*/ 377372 h 3814923"/>
              <a:gd name="connsiteX184" fmla="*/ 835663 w 2642246"/>
              <a:gd name="connsiteY184" fmla="*/ 350734 h 3814923"/>
              <a:gd name="connsiteX185" fmla="*/ 822328 w 2642246"/>
              <a:gd name="connsiteY185" fmla="*/ 328536 h 3814923"/>
              <a:gd name="connsiteX186" fmla="*/ 817883 w 2642246"/>
              <a:gd name="connsiteY186" fmla="*/ 306338 h 3814923"/>
              <a:gd name="connsiteX187" fmla="*/ 817883 w 2642246"/>
              <a:gd name="connsiteY187" fmla="*/ 293019 h 3814923"/>
              <a:gd name="connsiteX188" fmla="*/ 817883 w 2642246"/>
              <a:gd name="connsiteY188" fmla="*/ 270820 h 3814923"/>
              <a:gd name="connsiteX189" fmla="*/ 942344 w 2642246"/>
              <a:gd name="connsiteY189" fmla="*/ 173147 h 3814923"/>
              <a:gd name="connsiteX190" fmla="*/ 960124 w 2642246"/>
              <a:gd name="connsiteY190" fmla="*/ 182027 h 3814923"/>
              <a:gd name="connsiteX191" fmla="*/ 973459 w 2642246"/>
              <a:gd name="connsiteY191" fmla="*/ 190906 h 3814923"/>
              <a:gd name="connsiteX192" fmla="*/ 1026799 w 2642246"/>
              <a:gd name="connsiteY192" fmla="*/ 244182 h 3814923"/>
              <a:gd name="connsiteX193" fmla="*/ 1062359 w 2642246"/>
              <a:gd name="connsiteY193" fmla="*/ 217544 h 3814923"/>
              <a:gd name="connsiteX194" fmla="*/ 1106810 w 2642246"/>
              <a:gd name="connsiteY194" fmla="*/ 204225 h 3814923"/>
              <a:gd name="connsiteX195" fmla="*/ 1124590 w 2642246"/>
              <a:gd name="connsiteY195" fmla="*/ 173147 h 3814923"/>
              <a:gd name="connsiteX196" fmla="*/ 1169040 w 2642246"/>
              <a:gd name="connsiteY196" fmla="*/ 159828 h 3814923"/>
              <a:gd name="connsiteX197" fmla="*/ 1195710 w 2642246"/>
              <a:gd name="connsiteY197" fmla="*/ 155389 h 3814923"/>
              <a:gd name="connsiteX198" fmla="*/ 1240160 w 2642246"/>
              <a:gd name="connsiteY198" fmla="*/ 177587 h 3814923"/>
              <a:gd name="connsiteX199" fmla="*/ 1244605 w 2642246"/>
              <a:gd name="connsiteY199" fmla="*/ 177587 h 3814923"/>
              <a:gd name="connsiteX200" fmla="*/ 1231270 w 2642246"/>
              <a:gd name="connsiteY200" fmla="*/ 146509 h 3814923"/>
              <a:gd name="connsiteX201" fmla="*/ 1293500 w 2642246"/>
              <a:gd name="connsiteY201" fmla="*/ 13319 h 3814923"/>
              <a:gd name="connsiteX202" fmla="*/ 1320171 w 2642246"/>
              <a:gd name="connsiteY202" fmla="*/ 4440 h 3814923"/>
              <a:gd name="connsiteX203" fmla="*/ 1342396 w 2642246"/>
              <a:gd name="connsiteY203" fmla="*/ 0 h 381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</a:cxnLst>
            <a:rect l="l" t="t" r="r" b="b"/>
            <a:pathLst>
              <a:path w="2642246" h="3814923">
                <a:moveTo>
                  <a:pt x="1227755" y="1964439"/>
                </a:moveTo>
                <a:cubicBezTo>
                  <a:pt x="1230720" y="2028119"/>
                  <a:pt x="1237389" y="2086275"/>
                  <a:pt x="1261605" y="2136180"/>
                </a:cubicBezTo>
                <a:cubicBezTo>
                  <a:pt x="1274294" y="2102918"/>
                  <a:pt x="1265313" y="2069135"/>
                  <a:pt x="1299673" y="2036394"/>
                </a:cubicBezTo>
                <a:cubicBezTo>
                  <a:pt x="1267316" y="2042820"/>
                  <a:pt x="1251728" y="1988424"/>
                  <a:pt x="1227755" y="1964439"/>
                </a:cubicBezTo>
                <a:close/>
                <a:moveTo>
                  <a:pt x="1342396" y="0"/>
                </a:moveTo>
                <a:cubicBezTo>
                  <a:pt x="1355731" y="4440"/>
                  <a:pt x="1364621" y="8879"/>
                  <a:pt x="1373511" y="17759"/>
                </a:cubicBezTo>
                <a:cubicBezTo>
                  <a:pt x="1377956" y="22199"/>
                  <a:pt x="1382401" y="22199"/>
                  <a:pt x="1386846" y="26638"/>
                </a:cubicBezTo>
                <a:cubicBezTo>
                  <a:pt x="1422406" y="66595"/>
                  <a:pt x="1440186" y="119871"/>
                  <a:pt x="1466856" y="173147"/>
                </a:cubicBezTo>
                <a:cubicBezTo>
                  <a:pt x="1466856" y="182027"/>
                  <a:pt x="1471301" y="186466"/>
                  <a:pt x="1471301" y="195346"/>
                </a:cubicBezTo>
                <a:cubicBezTo>
                  <a:pt x="1480191" y="217544"/>
                  <a:pt x="1484636" y="239743"/>
                  <a:pt x="1489081" y="257501"/>
                </a:cubicBezTo>
                <a:cubicBezTo>
                  <a:pt x="1484636" y="266381"/>
                  <a:pt x="1484636" y="270820"/>
                  <a:pt x="1480191" y="279700"/>
                </a:cubicBezTo>
                <a:cubicBezTo>
                  <a:pt x="1471301" y="293019"/>
                  <a:pt x="1462411" y="301898"/>
                  <a:pt x="1444631" y="310777"/>
                </a:cubicBezTo>
                <a:cubicBezTo>
                  <a:pt x="1440186" y="315217"/>
                  <a:pt x="1431296" y="319657"/>
                  <a:pt x="1422406" y="319657"/>
                </a:cubicBezTo>
                <a:cubicBezTo>
                  <a:pt x="1382401" y="337415"/>
                  <a:pt x="1337951" y="337415"/>
                  <a:pt x="1284610" y="293019"/>
                </a:cubicBezTo>
                <a:cubicBezTo>
                  <a:pt x="1275720" y="279700"/>
                  <a:pt x="1266830" y="270820"/>
                  <a:pt x="1266830" y="270820"/>
                </a:cubicBezTo>
                <a:cubicBezTo>
                  <a:pt x="1266830" y="270820"/>
                  <a:pt x="1266830" y="270820"/>
                  <a:pt x="1146815" y="381812"/>
                </a:cubicBezTo>
                <a:cubicBezTo>
                  <a:pt x="1146815" y="381812"/>
                  <a:pt x="1146815" y="381812"/>
                  <a:pt x="1124590" y="901254"/>
                </a:cubicBezTo>
                <a:cubicBezTo>
                  <a:pt x="1124590" y="901254"/>
                  <a:pt x="1137925" y="901254"/>
                  <a:pt x="1151260" y="905694"/>
                </a:cubicBezTo>
                <a:cubicBezTo>
                  <a:pt x="1155705" y="905694"/>
                  <a:pt x="1164595" y="905694"/>
                  <a:pt x="1169040" y="910133"/>
                </a:cubicBezTo>
                <a:cubicBezTo>
                  <a:pt x="1177930" y="914573"/>
                  <a:pt x="1186820" y="919013"/>
                  <a:pt x="1195710" y="923452"/>
                </a:cubicBezTo>
                <a:cubicBezTo>
                  <a:pt x="1244605" y="972289"/>
                  <a:pt x="1262385" y="1021125"/>
                  <a:pt x="1293500" y="1083281"/>
                </a:cubicBezTo>
                <a:cubicBezTo>
                  <a:pt x="1297945" y="1083281"/>
                  <a:pt x="1302390" y="1083281"/>
                  <a:pt x="1306835" y="1087720"/>
                </a:cubicBezTo>
                <a:cubicBezTo>
                  <a:pt x="1306835" y="1092160"/>
                  <a:pt x="1311281" y="1096600"/>
                  <a:pt x="1311281" y="1105479"/>
                </a:cubicBezTo>
                <a:cubicBezTo>
                  <a:pt x="1311281" y="1105479"/>
                  <a:pt x="1311281" y="1109919"/>
                  <a:pt x="1311281" y="1109919"/>
                </a:cubicBezTo>
                <a:cubicBezTo>
                  <a:pt x="1333505" y="1109919"/>
                  <a:pt x="1386846" y="1114358"/>
                  <a:pt x="1377956" y="1154316"/>
                </a:cubicBezTo>
                <a:cubicBezTo>
                  <a:pt x="1377956" y="1158755"/>
                  <a:pt x="1377956" y="1163195"/>
                  <a:pt x="1377956" y="1167635"/>
                </a:cubicBezTo>
                <a:cubicBezTo>
                  <a:pt x="1386846" y="1176514"/>
                  <a:pt x="1400181" y="1189833"/>
                  <a:pt x="1386846" y="1198712"/>
                </a:cubicBezTo>
                <a:cubicBezTo>
                  <a:pt x="1386846" y="1203152"/>
                  <a:pt x="1386846" y="1207592"/>
                  <a:pt x="1391291" y="1212031"/>
                </a:cubicBezTo>
                <a:cubicBezTo>
                  <a:pt x="1395736" y="1229790"/>
                  <a:pt x="1409071" y="1243109"/>
                  <a:pt x="1426851" y="1260868"/>
                </a:cubicBezTo>
                <a:cubicBezTo>
                  <a:pt x="1426851" y="1260868"/>
                  <a:pt x="1431296" y="1265307"/>
                  <a:pt x="1431296" y="1265307"/>
                </a:cubicBezTo>
                <a:cubicBezTo>
                  <a:pt x="1435741" y="1274187"/>
                  <a:pt x="1435741" y="1278626"/>
                  <a:pt x="1440186" y="1283066"/>
                </a:cubicBezTo>
                <a:cubicBezTo>
                  <a:pt x="1440186" y="1287506"/>
                  <a:pt x="1444631" y="1287506"/>
                  <a:pt x="1444631" y="1291945"/>
                </a:cubicBezTo>
                <a:cubicBezTo>
                  <a:pt x="1444631" y="1296385"/>
                  <a:pt x="1449076" y="1300825"/>
                  <a:pt x="1449076" y="1300825"/>
                </a:cubicBezTo>
                <a:cubicBezTo>
                  <a:pt x="1449076" y="1305264"/>
                  <a:pt x="1449076" y="1309704"/>
                  <a:pt x="1453521" y="1309704"/>
                </a:cubicBezTo>
                <a:cubicBezTo>
                  <a:pt x="1449076" y="1323023"/>
                  <a:pt x="1453521" y="1331903"/>
                  <a:pt x="1462411" y="1340782"/>
                </a:cubicBezTo>
                <a:cubicBezTo>
                  <a:pt x="1462411" y="1345222"/>
                  <a:pt x="1466856" y="1345222"/>
                  <a:pt x="1471301" y="1349661"/>
                </a:cubicBezTo>
                <a:cubicBezTo>
                  <a:pt x="1475746" y="1358541"/>
                  <a:pt x="1484636" y="1362980"/>
                  <a:pt x="1493526" y="1367420"/>
                </a:cubicBezTo>
                <a:cubicBezTo>
                  <a:pt x="1497971" y="1367420"/>
                  <a:pt x="1497971" y="1367420"/>
                  <a:pt x="1502416" y="1367420"/>
                </a:cubicBezTo>
                <a:cubicBezTo>
                  <a:pt x="1506861" y="1371860"/>
                  <a:pt x="1511306" y="1371860"/>
                  <a:pt x="1515751" y="1371860"/>
                </a:cubicBezTo>
                <a:cubicBezTo>
                  <a:pt x="1520196" y="1371860"/>
                  <a:pt x="1524641" y="1367420"/>
                  <a:pt x="1529086" y="1367420"/>
                </a:cubicBezTo>
                <a:cubicBezTo>
                  <a:pt x="1564647" y="1362980"/>
                  <a:pt x="1564647" y="1327463"/>
                  <a:pt x="1582427" y="1309704"/>
                </a:cubicBezTo>
                <a:cubicBezTo>
                  <a:pt x="1582427" y="1345222"/>
                  <a:pt x="1582427" y="1362980"/>
                  <a:pt x="1560201" y="1376299"/>
                </a:cubicBezTo>
                <a:cubicBezTo>
                  <a:pt x="1560201" y="1380739"/>
                  <a:pt x="1560201" y="1380739"/>
                  <a:pt x="1555757" y="1385179"/>
                </a:cubicBezTo>
                <a:cubicBezTo>
                  <a:pt x="1542421" y="1407377"/>
                  <a:pt x="1529086" y="1429575"/>
                  <a:pt x="1529086" y="1456213"/>
                </a:cubicBezTo>
                <a:cubicBezTo>
                  <a:pt x="1533531" y="1456213"/>
                  <a:pt x="1537976" y="1456213"/>
                  <a:pt x="1537976" y="1460653"/>
                </a:cubicBezTo>
                <a:cubicBezTo>
                  <a:pt x="1560201" y="1469532"/>
                  <a:pt x="1573537" y="1482851"/>
                  <a:pt x="1600207" y="1469532"/>
                </a:cubicBezTo>
                <a:cubicBezTo>
                  <a:pt x="1564647" y="1487291"/>
                  <a:pt x="1511306" y="1540567"/>
                  <a:pt x="1466856" y="1469532"/>
                </a:cubicBezTo>
                <a:cubicBezTo>
                  <a:pt x="1466856" y="1465093"/>
                  <a:pt x="1462411" y="1465093"/>
                  <a:pt x="1457966" y="1465093"/>
                </a:cubicBezTo>
                <a:cubicBezTo>
                  <a:pt x="1453521" y="1456213"/>
                  <a:pt x="1449076" y="1451774"/>
                  <a:pt x="1444631" y="1456213"/>
                </a:cubicBezTo>
                <a:cubicBezTo>
                  <a:pt x="1440186" y="1447334"/>
                  <a:pt x="1435741" y="1442894"/>
                  <a:pt x="1431296" y="1442894"/>
                </a:cubicBezTo>
                <a:cubicBezTo>
                  <a:pt x="1431296" y="1438455"/>
                  <a:pt x="1426851" y="1438455"/>
                  <a:pt x="1422406" y="1438455"/>
                </a:cubicBezTo>
                <a:cubicBezTo>
                  <a:pt x="1417961" y="1434015"/>
                  <a:pt x="1409071" y="1434015"/>
                  <a:pt x="1404626" y="1434015"/>
                </a:cubicBezTo>
                <a:cubicBezTo>
                  <a:pt x="1391291" y="1434015"/>
                  <a:pt x="1382401" y="1434015"/>
                  <a:pt x="1369066" y="1434015"/>
                </a:cubicBezTo>
                <a:cubicBezTo>
                  <a:pt x="1351286" y="1451774"/>
                  <a:pt x="1386846" y="1469532"/>
                  <a:pt x="1386846" y="1487291"/>
                </a:cubicBezTo>
                <a:cubicBezTo>
                  <a:pt x="1280165" y="1451774"/>
                  <a:pt x="1351286" y="1345222"/>
                  <a:pt x="1306835" y="1269747"/>
                </a:cubicBezTo>
                <a:cubicBezTo>
                  <a:pt x="1306835" y="1265307"/>
                  <a:pt x="1306835" y="1260868"/>
                  <a:pt x="1306835" y="1260868"/>
                </a:cubicBezTo>
                <a:cubicBezTo>
                  <a:pt x="1306835" y="1256428"/>
                  <a:pt x="1306835" y="1256428"/>
                  <a:pt x="1306835" y="1251988"/>
                </a:cubicBezTo>
                <a:cubicBezTo>
                  <a:pt x="1306835" y="1251988"/>
                  <a:pt x="1306835" y="1251988"/>
                  <a:pt x="1302390" y="1247549"/>
                </a:cubicBezTo>
                <a:cubicBezTo>
                  <a:pt x="1293500" y="1251988"/>
                  <a:pt x="1280165" y="1256428"/>
                  <a:pt x="1275720" y="1256428"/>
                </a:cubicBezTo>
                <a:cubicBezTo>
                  <a:pt x="1253495" y="1251988"/>
                  <a:pt x="1217935" y="1300825"/>
                  <a:pt x="1217935" y="1300825"/>
                </a:cubicBezTo>
                <a:cubicBezTo>
                  <a:pt x="1217935" y="1300825"/>
                  <a:pt x="1151260" y="1354101"/>
                  <a:pt x="1146815" y="1385179"/>
                </a:cubicBezTo>
                <a:cubicBezTo>
                  <a:pt x="1146815" y="1394058"/>
                  <a:pt x="1151260" y="1402937"/>
                  <a:pt x="1155705" y="1411817"/>
                </a:cubicBezTo>
                <a:cubicBezTo>
                  <a:pt x="1155705" y="1420696"/>
                  <a:pt x="1160150" y="1425136"/>
                  <a:pt x="1164595" y="1434015"/>
                </a:cubicBezTo>
                <a:cubicBezTo>
                  <a:pt x="1169040" y="1438455"/>
                  <a:pt x="1173485" y="1447334"/>
                  <a:pt x="1177930" y="1456213"/>
                </a:cubicBezTo>
                <a:cubicBezTo>
                  <a:pt x="1182375" y="1460653"/>
                  <a:pt x="1186820" y="1469532"/>
                  <a:pt x="1191265" y="1473972"/>
                </a:cubicBezTo>
                <a:cubicBezTo>
                  <a:pt x="1195710" y="1482851"/>
                  <a:pt x="1195710" y="1487291"/>
                  <a:pt x="1200155" y="1496170"/>
                </a:cubicBezTo>
                <a:cubicBezTo>
                  <a:pt x="1209045" y="1513929"/>
                  <a:pt x="1217935" y="1527248"/>
                  <a:pt x="1226825" y="1545007"/>
                </a:cubicBezTo>
                <a:cubicBezTo>
                  <a:pt x="1235715" y="1553886"/>
                  <a:pt x="1240160" y="1558326"/>
                  <a:pt x="1244605" y="1567205"/>
                </a:cubicBezTo>
                <a:cubicBezTo>
                  <a:pt x="1262385" y="1593843"/>
                  <a:pt x="1275720" y="1620481"/>
                  <a:pt x="1289055" y="1642680"/>
                </a:cubicBezTo>
                <a:cubicBezTo>
                  <a:pt x="1289055" y="1651559"/>
                  <a:pt x="1293500" y="1660438"/>
                  <a:pt x="1297945" y="1669318"/>
                </a:cubicBezTo>
                <a:cubicBezTo>
                  <a:pt x="1302390" y="1678197"/>
                  <a:pt x="1302390" y="1691516"/>
                  <a:pt x="1306835" y="1700395"/>
                </a:cubicBezTo>
                <a:cubicBezTo>
                  <a:pt x="1311281" y="1709275"/>
                  <a:pt x="1315725" y="1718154"/>
                  <a:pt x="1324615" y="1727034"/>
                </a:cubicBezTo>
                <a:cubicBezTo>
                  <a:pt x="1337951" y="1744792"/>
                  <a:pt x="1351286" y="1766991"/>
                  <a:pt x="1364621" y="1789189"/>
                </a:cubicBezTo>
                <a:cubicBezTo>
                  <a:pt x="1369066" y="1793629"/>
                  <a:pt x="1373511" y="1802508"/>
                  <a:pt x="1373511" y="1806948"/>
                </a:cubicBezTo>
                <a:cubicBezTo>
                  <a:pt x="1395736" y="1846905"/>
                  <a:pt x="1444631" y="1886862"/>
                  <a:pt x="1457966" y="1940138"/>
                </a:cubicBezTo>
                <a:cubicBezTo>
                  <a:pt x="1462411" y="1949017"/>
                  <a:pt x="1462411" y="1957897"/>
                  <a:pt x="1462411" y="1966776"/>
                </a:cubicBezTo>
                <a:cubicBezTo>
                  <a:pt x="1457966" y="2055569"/>
                  <a:pt x="1404626" y="2126604"/>
                  <a:pt x="1391291" y="2193199"/>
                </a:cubicBezTo>
                <a:cubicBezTo>
                  <a:pt x="1386846" y="2202079"/>
                  <a:pt x="1382401" y="2210958"/>
                  <a:pt x="1377956" y="2219837"/>
                </a:cubicBezTo>
                <a:cubicBezTo>
                  <a:pt x="1373511" y="2233156"/>
                  <a:pt x="1369066" y="2242036"/>
                  <a:pt x="1360176" y="2250915"/>
                </a:cubicBezTo>
                <a:cubicBezTo>
                  <a:pt x="1337951" y="2290872"/>
                  <a:pt x="1320171" y="2317510"/>
                  <a:pt x="1320171" y="2317510"/>
                </a:cubicBezTo>
                <a:cubicBezTo>
                  <a:pt x="1320171" y="2317510"/>
                  <a:pt x="1324615" y="2326390"/>
                  <a:pt x="1337951" y="2335269"/>
                </a:cubicBezTo>
                <a:cubicBezTo>
                  <a:pt x="1342396" y="2339709"/>
                  <a:pt x="1346841" y="2344148"/>
                  <a:pt x="1351286" y="2348588"/>
                </a:cubicBezTo>
                <a:cubicBezTo>
                  <a:pt x="1355731" y="2353028"/>
                  <a:pt x="1360176" y="2357467"/>
                  <a:pt x="1369066" y="2366347"/>
                </a:cubicBezTo>
                <a:cubicBezTo>
                  <a:pt x="1529086" y="2446261"/>
                  <a:pt x="1564647" y="2641606"/>
                  <a:pt x="1493526" y="2805874"/>
                </a:cubicBezTo>
                <a:cubicBezTo>
                  <a:pt x="1493526" y="2810314"/>
                  <a:pt x="1493526" y="2814754"/>
                  <a:pt x="1497971" y="2819193"/>
                </a:cubicBezTo>
                <a:cubicBezTo>
                  <a:pt x="1511306" y="2876909"/>
                  <a:pt x="1537976" y="2965703"/>
                  <a:pt x="1560201" y="3076694"/>
                </a:cubicBezTo>
                <a:cubicBezTo>
                  <a:pt x="1595762" y="3227643"/>
                  <a:pt x="1560201" y="3311997"/>
                  <a:pt x="1622432" y="3303118"/>
                </a:cubicBezTo>
                <a:cubicBezTo>
                  <a:pt x="1684662" y="3289799"/>
                  <a:pt x="1826903" y="3254281"/>
                  <a:pt x="2071379" y="3289799"/>
                </a:cubicBezTo>
                <a:cubicBezTo>
                  <a:pt x="2209174" y="3311997"/>
                  <a:pt x="2244734" y="3334196"/>
                  <a:pt x="2315855" y="3338635"/>
                </a:cubicBezTo>
                <a:cubicBezTo>
                  <a:pt x="2324745" y="3343075"/>
                  <a:pt x="2329190" y="3343075"/>
                  <a:pt x="2338080" y="3343075"/>
                </a:cubicBezTo>
                <a:cubicBezTo>
                  <a:pt x="2346970" y="3347515"/>
                  <a:pt x="2351415" y="3347515"/>
                  <a:pt x="2360305" y="3351954"/>
                </a:cubicBezTo>
                <a:cubicBezTo>
                  <a:pt x="2369195" y="3351954"/>
                  <a:pt x="2373640" y="3351954"/>
                  <a:pt x="2382530" y="3356394"/>
                </a:cubicBezTo>
                <a:cubicBezTo>
                  <a:pt x="2409200" y="3360834"/>
                  <a:pt x="2435870" y="3365273"/>
                  <a:pt x="2458095" y="3374153"/>
                </a:cubicBezTo>
                <a:cubicBezTo>
                  <a:pt x="2466985" y="3374153"/>
                  <a:pt x="2475875" y="3378592"/>
                  <a:pt x="2484765" y="3378592"/>
                </a:cubicBezTo>
                <a:cubicBezTo>
                  <a:pt x="2506991" y="3378592"/>
                  <a:pt x="2529215" y="3378592"/>
                  <a:pt x="2551441" y="3383032"/>
                </a:cubicBezTo>
                <a:cubicBezTo>
                  <a:pt x="2560331" y="3383032"/>
                  <a:pt x="2564776" y="3383032"/>
                  <a:pt x="2573666" y="3387472"/>
                </a:cubicBezTo>
                <a:cubicBezTo>
                  <a:pt x="2627006" y="3391911"/>
                  <a:pt x="2649231" y="3445187"/>
                  <a:pt x="2640341" y="3498464"/>
                </a:cubicBezTo>
                <a:cubicBezTo>
                  <a:pt x="2640341" y="3507343"/>
                  <a:pt x="2635896" y="3511783"/>
                  <a:pt x="2631451" y="3520662"/>
                </a:cubicBezTo>
                <a:cubicBezTo>
                  <a:pt x="2627006" y="3529541"/>
                  <a:pt x="2622561" y="3533981"/>
                  <a:pt x="2618116" y="3538421"/>
                </a:cubicBezTo>
                <a:cubicBezTo>
                  <a:pt x="2613671" y="3542860"/>
                  <a:pt x="2609226" y="3547300"/>
                  <a:pt x="2604781" y="3556179"/>
                </a:cubicBezTo>
                <a:cubicBezTo>
                  <a:pt x="2573666" y="3582817"/>
                  <a:pt x="2533661" y="3605016"/>
                  <a:pt x="2511435" y="3636093"/>
                </a:cubicBezTo>
                <a:cubicBezTo>
                  <a:pt x="2506991" y="3640533"/>
                  <a:pt x="2506991" y="3649412"/>
                  <a:pt x="2502545" y="3653852"/>
                </a:cubicBezTo>
                <a:cubicBezTo>
                  <a:pt x="2502545" y="3658292"/>
                  <a:pt x="2498100" y="3662732"/>
                  <a:pt x="2498100" y="3671611"/>
                </a:cubicBezTo>
                <a:cubicBezTo>
                  <a:pt x="2484765" y="3733766"/>
                  <a:pt x="2458095" y="3795922"/>
                  <a:pt x="2373640" y="3804801"/>
                </a:cubicBezTo>
                <a:cubicBezTo>
                  <a:pt x="2364750" y="3804801"/>
                  <a:pt x="2355860" y="3804801"/>
                  <a:pt x="2346970" y="3809241"/>
                </a:cubicBezTo>
                <a:cubicBezTo>
                  <a:pt x="2306965" y="3809241"/>
                  <a:pt x="2266959" y="3818120"/>
                  <a:pt x="2226954" y="3813680"/>
                </a:cubicBezTo>
                <a:cubicBezTo>
                  <a:pt x="2222509" y="3813680"/>
                  <a:pt x="2213619" y="3813680"/>
                  <a:pt x="2204729" y="3809241"/>
                </a:cubicBezTo>
                <a:cubicBezTo>
                  <a:pt x="2142499" y="3804801"/>
                  <a:pt x="2155834" y="3751525"/>
                  <a:pt x="2195839" y="3716008"/>
                </a:cubicBezTo>
                <a:cubicBezTo>
                  <a:pt x="2204729" y="3716008"/>
                  <a:pt x="2209174" y="3711568"/>
                  <a:pt x="2213619" y="3711568"/>
                </a:cubicBezTo>
                <a:cubicBezTo>
                  <a:pt x="2231399" y="3707128"/>
                  <a:pt x="2249179" y="3702689"/>
                  <a:pt x="2266959" y="3702689"/>
                </a:cubicBezTo>
                <a:cubicBezTo>
                  <a:pt x="2271405" y="3698249"/>
                  <a:pt x="2275849" y="3693809"/>
                  <a:pt x="2280295" y="3689370"/>
                </a:cubicBezTo>
                <a:cubicBezTo>
                  <a:pt x="2289185" y="3680490"/>
                  <a:pt x="2293629" y="3671611"/>
                  <a:pt x="2302519" y="3658292"/>
                </a:cubicBezTo>
                <a:cubicBezTo>
                  <a:pt x="2320300" y="3631654"/>
                  <a:pt x="2329190" y="3596136"/>
                  <a:pt x="2329190" y="3578378"/>
                </a:cubicBezTo>
                <a:cubicBezTo>
                  <a:pt x="2329190" y="3560619"/>
                  <a:pt x="2311409" y="3494024"/>
                  <a:pt x="2240289" y="3494024"/>
                </a:cubicBezTo>
                <a:cubicBezTo>
                  <a:pt x="2169169" y="3489584"/>
                  <a:pt x="1591317" y="3538421"/>
                  <a:pt x="1542421" y="3529541"/>
                </a:cubicBezTo>
                <a:cubicBezTo>
                  <a:pt x="1497971" y="3520662"/>
                  <a:pt x="1453521" y="3520662"/>
                  <a:pt x="1409071" y="3458506"/>
                </a:cubicBezTo>
                <a:cubicBezTo>
                  <a:pt x="1360176" y="3391911"/>
                  <a:pt x="1160150" y="3107772"/>
                  <a:pt x="1120145" y="2987901"/>
                </a:cubicBezTo>
                <a:cubicBezTo>
                  <a:pt x="1084585" y="2872469"/>
                  <a:pt x="1075695" y="2828073"/>
                  <a:pt x="1075695" y="2828073"/>
                </a:cubicBezTo>
                <a:cubicBezTo>
                  <a:pt x="1075695" y="2828073"/>
                  <a:pt x="822328" y="2859150"/>
                  <a:pt x="720093" y="2854711"/>
                </a:cubicBezTo>
                <a:cubicBezTo>
                  <a:pt x="613413" y="2850271"/>
                  <a:pt x="488952" y="2881349"/>
                  <a:pt x="488952" y="2881349"/>
                </a:cubicBezTo>
                <a:cubicBezTo>
                  <a:pt x="488952" y="2881349"/>
                  <a:pt x="564517" y="2956823"/>
                  <a:pt x="546737" y="3121091"/>
                </a:cubicBezTo>
                <a:cubicBezTo>
                  <a:pt x="542292" y="3192126"/>
                  <a:pt x="528957" y="3249842"/>
                  <a:pt x="520067" y="3307558"/>
                </a:cubicBezTo>
                <a:cubicBezTo>
                  <a:pt x="520067" y="3316437"/>
                  <a:pt x="515622" y="3325316"/>
                  <a:pt x="515622" y="3329756"/>
                </a:cubicBezTo>
                <a:cubicBezTo>
                  <a:pt x="515622" y="3338635"/>
                  <a:pt x="515622" y="3347515"/>
                  <a:pt x="511177" y="3351954"/>
                </a:cubicBezTo>
                <a:cubicBezTo>
                  <a:pt x="511177" y="3360834"/>
                  <a:pt x="511177" y="3369713"/>
                  <a:pt x="506732" y="3374153"/>
                </a:cubicBezTo>
                <a:cubicBezTo>
                  <a:pt x="480062" y="3440748"/>
                  <a:pt x="497842" y="3529541"/>
                  <a:pt x="546737" y="3578378"/>
                </a:cubicBezTo>
                <a:cubicBezTo>
                  <a:pt x="551182" y="3582817"/>
                  <a:pt x="555627" y="3587257"/>
                  <a:pt x="555627" y="3591697"/>
                </a:cubicBezTo>
                <a:cubicBezTo>
                  <a:pt x="560072" y="3596136"/>
                  <a:pt x="564517" y="3605016"/>
                  <a:pt x="568962" y="3613895"/>
                </a:cubicBezTo>
                <a:cubicBezTo>
                  <a:pt x="573407" y="3618335"/>
                  <a:pt x="573407" y="3627214"/>
                  <a:pt x="573407" y="3631654"/>
                </a:cubicBezTo>
                <a:cubicBezTo>
                  <a:pt x="573407" y="3640533"/>
                  <a:pt x="573407" y="3649412"/>
                  <a:pt x="573407" y="3658292"/>
                </a:cubicBezTo>
                <a:cubicBezTo>
                  <a:pt x="568962" y="3742646"/>
                  <a:pt x="462282" y="3724887"/>
                  <a:pt x="408942" y="3724887"/>
                </a:cubicBezTo>
                <a:cubicBezTo>
                  <a:pt x="404497" y="3724887"/>
                  <a:pt x="395607" y="3720447"/>
                  <a:pt x="391162" y="3720447"/>
                </a:cubicBezTo>
                <a:cubicBezTo>
                  <a:pt x="382272" y="3720447"/>
                  <a:pt x="377827" y="3720447"/>
                  <a:pt x="368937" y="3720447"/>
                </a:cubicBezTo>
                <a:cubicBezTo>
                  <a:pt x="320041" y="3720447"/>
                  <a:pt x="271146" y="3729327"/>
                  <a:pt x="226696" y="3738206"/>
                </a:cubicBezTo>
                <a:cubicBezTo>
                  <a:pt x="222251" y="3738206"/>
                  <a:pt x="213361" y="3738206"/>
                  <a:pt x="208916" y="3738206"/>
                </a:cubicBezTo>
                <a:cubicBezTo>
                  <a:pt x="142241" y="3742646"/>
                  <a:pt x="71120" y="3742646"/>
                  <a:pt x="0" y="3707128"/>
                </a:cubicBezTo>
                <a:cubicBezTo>
                  <a:pt x="0" y="3702689"/>
                  <a:pt x="0" y="3693809"/>
                  <a:pt x="4445" y="3680490"/>
                </a:cubicBezTo>
                <a:cubicBezTo>
                  <a:pt x="13335" y="3662732"/>
                  <a:pt x="35560" y="3640533"/>
                  <a:pt x="71120" y="3640533"/>
                </a:cubicBezTo>
                <a:cubicBezTo>
                  <a:pt x="80010" y="3640533"/>
                  <a:pt x="88900" y="3640533"/>
                  <a:pt x="93345" y="3640533"/>
                </a:cubicBezTo>
                <a:cubicBezTo>
                  <a:pt x="120015" y="3640533"/>
                  <a:pt x="208916" y="3591697"/>
                  <a:pt x="248921" y="3556179"/>
                </a:cubicBezTo>
                <a:cubicBezTo>
                  <a:pt x="293371" y="3525102"/>
                  <a:pt x="342266" y="3476265"/>
                  <a:pt x="337821" y="3391911"/>
                </a:cubicBezTo>
                <a:cubicBezTo>
                  <a:pt x="333376" y="3303118"/>
                  <a:pt x="293371" y="2939065"/>
                  <a:pt x="280036" y="2881349"/>
                </a:cubicBezTo>
                <a:cubicBezTo>
                  <a:pt x="266701" y="2819193"/>
                  <a:pt x="231141" y="2686003"/>
                  <a:pt x="293371" y="2659365"/>
                </a:cubicBezTo>
                <a:cubicBezTo>
                  <a:pt x="355601" y="2632727"/>
                  <a:pt x="488952" y="2579451"/>
                  <a:pt x="608967" y="2539494"/>
                </a:cubicBezTo>
                <a:cubicBezTo>
                  <a:pt x="635638" y="2535054"/>
                  <a:pt x="697868" y="2508416"/>
                  <a:pt x="724538" y="2499537"/>
                </a:cubicBezTo>
                <a:cubicBezTo>
                  <a:pt x="728983" y="2499537"/>
                  <a:pt x="733428" y="2495097"/>
                  <a:pt x="737873" y="2495097"/>
                </a:cubicBezTo>
                <a:cubicBezTo>
                  <a:pt x="800103" y="2464019"/>
                  <a:pt x="871224" y="2464019"/>
                  <a:pt x="924564" y="2464019"/>
                </a:cubicBezTo>
                <a:cubicBezTo>
                  <a:pt x="906784" y="2410743"/>
                  <a:pt x="889004" y="2375226"/>
                  <a:pt x="889004" y="2326390"/>
                </a:cubicBezTo>
                <a:cubicBezTo>
                  <a:pt x="884559" y="2321950"/>
                  <a:pt x="884559" y="2313070"/>
                  <a:pt x="884559" y="2308631"/>
                </a:cubicBezTo>
                <a:cubicBezTo>
                  <a:pt x="884559" y="2304191"/>
                  <a:pt x="880114" y="2299751"/>
                  <a:pt x="880114" y="2295312"/>
                </a:cubicBezTo>
                <a:cubicBezTo>
                  <a:pt x="880114" y="2290872"/>
                  <a:pt x="875669" y="2281993"/>
                  <a:pt x="875669" y="2277553"/>
                </a:cubicBezTo>
                <a:cubicBezTo>
                  <a:pt x="853444" y="2179880"/>
                  <a:pt x="800103" y="2108845"/>
                  <a:pt x="773433" y="2020052"/>
                </a:cubicBezTo>
                <a:cubicBezTo>
                  <a:pt x="773433" y="2011173"/>
                  <a:pt x="768988" y="2006733"/>
                  <a:pt x="768988" y="1997854"/>
                </a:cubicBezTo>
                <a:cubicBezTo>
                  <a:pt x="764543" y="1957897"/>
                  <a:pt x="751208" y="1922379"/>
                  <a:pt x="724538" y="1886862"/>
                </a:cubicBezTo>
                <a:cubicBezTo>
                  <a:pt x="720093" y="1877982"/>
                  <a:pt x="715648" y="1873543"/>
                  <a:pt x="715648" y="1864663"/>
                </a:cubicBezTo>
                <a:cubicBezTo>
                  <a:pt x="684533" y="1793629"/>
                  <a:pt x="706758" y="1722594"/>
                  <a:pt x="764543" y="1669318"/>
                </a:cubicBezTo>
                <a:cubicBezTo>
                  <a:pt x="768988" y="1660438"/>
                  <a:pt x="777878" y="1655999"/>
                  <a:pt x="782323" y="1651559"/>
                </a:cubicBezTo>
                <a:cubicBezTo>
                  <a:pt x="808993" y="1629361"/>
                  <a:pt x="840109" y="1616042"/>
                  <a:pt x="866779" y="1589404"/>
                </a:cubicBezTo>
                <a:cubicBezTo>
                  <a:pt x="920119" y="1536128"/>
                  <a:pt x="955679" y="1482851"/>
                  <a:pt x="946789" y="1447334"/>
                </a:cubicBezTo>
                <a:cubicBezTo>
                  <a:pt x="942344" y="1416256"/>
                  <a:pt x="942344" y="1385179"/>
                  <a:pt x="924564" y="1367420"/>
                </a:cubicBezTo>
                <a:cubicBezTo>
                  <a:pt x="920119" y="1362980"/>
                  <a:pt x="915674" y="1362980"/>
                  <a:pt x="911229" y="1358541"/>
                </a:cubicBezTo>
                <a:cubicBezTo>
                  <a:pt x="871224" y="1362980"/>
                  <a:pt x="817883" y="1398498"/>
                  <a:pt x="813438" y="1309704"/>
                </a:cubicBezTo>
                <a:cubicBezTo>
                  <a:pt x="813438" y="1300825"/>
                  <a:pt x="817883" y="1296385"/>
                  <a:pt x="817883" y="1287506"/>
                </a:cubicBezTo>
                <a:cubicBezTo>
                  <a:pt x="813438" y="1278626"/>
                  <a:pt x="822328" y="1274187"/>
                  <a:pt x="822328" y="1269747"/>
                </a:cubicBezTo>
                <a:cubicBezTo>
                  <a:pt x="822328" y="1260868"/>
                  <a:pt x="808993" y="1260868"/>
                  <a:pt x="808993" y="1247549"/>
                </a:cubicBezTo>
                <a:cubicBezTo>
                  <a:pt x="804548" y="1243109"/>
                  <a:pt x="804548" y="1234230"/>
                  <a:pt x="804548" y="1225350"/>
                </a:cubicBezTo>
                <a:cubicBezTo>
                  <a:pt x="804548" y="1216471"/>
                  <a:pt x="808993" y="1212031"/>
                  <a:pt x="808993" y="1212031"/>
                </a:cubicBezTo>
                <a:cubicBezTo>
                  <a:pt x="764543" y="1167635"/>
                  <a:pt x="800103" y="1167635"/>
                  <a:pt x="817883" y="1145436"/>
                </a:cubicBezTo>
                <a:cubicBezTo>
                  <a:pt x="822328" y="1136557"/>
                  <a:pt x="826773" y="1127677"/>
                  <a:pt x="826773" y="1123238"/>
                </a:cubicBezTo>
                <a:cubicBezTo>
                  <a:pt x="826773" y="1114358"/>
                  <a:pt x="826773" y="1096600"/>
                  <a:pt x="826773" y="1074401"/>
                </a:cubicBezTo>
                <a:cubicBezTo>
                  <a:pt x="826773" y="1069962"/>
                  <a:pt x="826773" y="1061082"/>
                  <a:pt x="831218" y="1052203"/>
                </a:cubicBezTo>
                <a:cubicBezTo>
                  <a:pt x="817883" y="1007806"/>
                  <a:pt x="835663" y="972289"/>
                  <a:pt x="897894" y="932332"/>
                </a:cubicBezTo>
                <a:cubicBezTo>
                  <a:pt x="902339" y="927892"/>
                  <a:pt x="911229" y="923452"/>
                  <a:pt x="915674" y="919013"/>
                </a:cubicBezTo>
                <a:cubicBezTo>
                  <a:pt x="933454" y="910133"/>
                  <a:pt x="946789" y="905694"/>
                  <a:pt x="946789" y="905694"/>
                </a:cubicBezTo>
                <a:cubicBezTo>
                  <a:pt x="946789" y="905694"/>
                  <a:pt x="960124" y="679270"/>
                  <a:pt x="982349" y="612675"/>
                </a:cubicBezTo>
                <a:cubicBezTo>
                  <a:pt x="991239" y="603796"/>
                  <a:pt x="995684" y="590477"/>
                  <a:pt x="1000129" y="572718"/>
                </a:cubicBezTo>
                <a:cubicBezTo>
                  <a:pt x="1000129" y="568278"/>
                  <a:pt x="1004574" y="559399"/>
                  <a:pt x="1004574" y="550520"/>
                </a:cubicBezTo>
                <a:cubicBezTo>
                  <a:pt x="1009019" y="541640"/>
                  <a:pt x="1009019" y="537201"/>
                  <a:pt x="1009019" y="528321"/>
                </a:cubicBezTo>
                <a:cubicBezTo>
                  <a:pt x="1013464" y="519442"/>
                  <a:pt x="1013464" y="510563"/>
                  <a:pt x="1017909" y="501683"/>
                </a:cubicBezTo>
                <a:cubicBezTo>
                  <a:pt x="1022354" y="479485"/>
                  <a:pt x="1026799" y="457287"/>
                  <a:pt x="1031244" y="439528"/>
                </a:cubicBezTo>
                <a:cubicBezTo>
                  <a:pt x="1026799" y="443968"/>
                  <a:pt x="1022354" y="452847"/>
                  <a:pt x="1013464" y="457287"/>
                </a:cubicBezTo>
                <a:cubicBezTo>
                  <a:pt x="1009019" y="461726"/>
                  <a:pt x="1000129" y="466166"/>
                  <a:pt x="991239" y="470606"/>
                </a:cubicBezTo>
                <a:cubicBezTo>
                  <a:pt x="982349" y="475045"/>
                  <a:pt x="973459" y="475045"/>
                  <a:pt x="964569" y="479485"/>
                </a:cubicBezTo>
                <a:cubicBezTo>
                  <a:pt x="889004" y="475045"/>
                  <a:pt x="853444" y="439528"/>
                  <a:pt x="848999" y="377372"/>
                </a:cubicBezTo>
                <a:cubicBezTo>
                  <a:pt x="844553" y="368493"/>
                  <a:pt x="840109" y="359614"/>
                  <a:pt x="835663" y="350734"/>
                </a:cubicBezTo>
                <a:cubicBezTo>
                  <a:pt x="831218" y="341855"/>
                  <a:pt x="826773" y="337415"/>
                  <a:pt x="822328" y="328536"/>
                </a:cubicBezTo>
                <a:cubicBezTo>
                  <a:pt x="817883" y="319657"/>
                  <a:pt x="817883" y="315217"/>
                  <a:pt x="817883" y="306338"/>
                </a:cubicBezTo>
                <a:cubicBezTo>
                  <a:pt x="817883" y="301898"/>
                  <a:pt x="817883" y="297458"/>
                  <a:pt x="817883" y="293019"/>
                </a:cubicBezTo>
                <a:cubicBezTo>
                  <a:pt x="817883" y="284139"/>
                  <a:pt x="817883" y="279700"/>
                  <a:pt x="817883" y="270820"/>
                </a:cubicBezTo>
                <a:cubicBezTo>
                  <a:pt x="800103" y="208665"/>
                  <a:pt x="871224" y="173147"/>
                  <a:pt x="942344" y="173147"/>
                </a:cubicBezTo>
                <a:cubicBezTo>
                  <a:pt x="946789" y="177587"/>
                  <a:pt x="955679" y="177587"/>
                  <a:pt x="960124" y="182027"/>
                </a:cubicBezTo>
                <a:cubicBezTo>
                  <a:pt x="964569" y="182027"/>
                  <a:pt x="969014" y="186466"/>
                  <a:pt x="973459" y="190906"/>
                </a:cubicBezTo>
                <a:cubicBezTo>
                  <a:pt x="991239" y="226424"/>
                  <a:pt x="1026799" y="244182"/>
                  <a:pt x="1026799" y="244182"/>
                </a:cubicBezTo>
                <a:cubicBezTo>
                  <a:pt x="1026799" y="244182"/>
                  <a:pt x="1040134" y="226424"/>
                  <a:pt x="1062359" y="217544"/>
                </a:cubicBezTo>
                <a:cubicBezTo>
                  <a:pt x="1089029" y="208665"/>
                  <a:pt x="1097919" y="217544"/>
                  <a:pt x="1106810" y="204225"/>
                </a:cubicBezTo>
                <a:cubicBezTo>
                  <a:pt x="1111255" y="190906"/>
                  <a:pt x="1093475" y="173147"/>
                  <a:pt x="1124590" y="173147"/>
                </a:cubicBezTo>
                <a:cubicBezTo>
                  <a:pt x="1155705" y="177587"/>
                  <a:pt x="1155705" y="168708"/>
                  <a:pt x="1169040" y="159828"/>
                </a:cubicBezTo>
                <a:cubicBezTo>
                  <a:pt x="1182375" y="155389"/>
                  <a:pt x="1186820" y="146509"/>
                  <a:pt x="1195710" y="155389"/>
                </a:cubicBezTo>
                <a:cubicBezTo>
                  <a:pt x="1209045" y="159828"/>
                  <a:pt x="1226825" y="182027"/>
                  <a:pt x="1240160" y="177587"/>
                </a:cubicBezTo>
                <a:cubicBezTo>
                  <a:pt x="1240160" y="177587"/>
                  <a:pt x="1240160" y="177587"/>
                  <a:pt x="1244605" y="177587"/>
                </a:cubicBezTo>
                <a:cubicBezTo>
                  <a:pt x="1244605" y="177587"/>
                  <a:pt x="1244605" y="177587"/>
                  <a:pt x="1231270" y="146509"/>
                </a:cubicBezTo>
                <a:cubicBezTo>
                  <a:pt x="1213490" y="93233"/>
                  <a:pt x="1240160" y="35517"/>
                  <a:pt x="1293500" y="13319"/>
                </a:cubicBezTo>
                <a:cubicBezTo>
                  <a:pt x="1293500" y="13319"/>
                  <a:pt x="1293500" y="13319"/>
                  <a:pt x="1320171" y="4440"/>
                </a:cubicBezTo>
                <a:cubicBezTo>
                  <a:pt x="1329061" y="4440"/>
                  <a:pt x="1333505" y="0"/>
                  <a:pt x="134239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BlokTextu 2"/>
          <p:cNvSpPr txBox="1"/>
          <p:nvPr/>
        </p:nvSpPr>
        <p:spPr>
          <a:xfrm>
            <a:off x="709684" y="395785"/>
            <a:ext cx="10577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CREDIT CONDITIONS: </a:t>
            </a:r>
          </a:p>
          <a:p>
            <a:pPr algn="ctr"/>
            <a:endParaRPr lang="en-US" sz="2000" b="1" dirty="0" smtClean="0"/>
          </a:p>
          <a:p>
            <a:r>
              <a:rPr lang="sk-SK" dirty="0" smtClean="0"/>
              <a:t>R</a:t>
            </a:r>
            <a:r>
              <a:rPr lang="en-US" dirty="0" err="1" smtClean="0"/>
              <a:t>egular</a:t>
            </a:r>
            <a:r>
              <a:rPr lang="en-US" dirty="0" smtClean="0"/>
              <a:t> </a:t>
            </a:r>
            <a:r>
              <a:rPr lang="en-US" dirty="0"/>
              <a:t>attendance </a:t>
            </a:r>
            <a:r>
              <a:rPr lang="sk-SK" dirty="0" smtClean="0"/>
              <a:t>o</a:t>
            </a:r>
            <a:r>
              <a:rPr lang="en-US" dirty="0" smtClean="0"/>
              <a:t>f at least 1 class per week is required in order to gain the credit. </a:t>
            </a:r>
          </a:p>
          <a:p>
            <a:r>
              <a:rPr lang="en-US" dirty="0" smtClean="0"/>
              <a:t>Where compensation is required for missed classes, this can be </a:t>
            </a:r>
            <a:r>
              <a:rPr lang="sk-SK" dirty="0" smtClean="0"/>
              <a:t>done </a:t>
            </a:r>
            <a:r>
              <a:rPr lang="en-US" dirty="0" smtClean="0"/>
              <a:t>via attendance of other classes or through other activities </a:t>
            </a:r>
            <a:r>
              <a:rPr lang="en-US" dirty="0" err="1" smtClean="0"/>
              <a:t>organised</a:t>
            </a:r>
            <a:r>
              <a:rPr lang="en-US" dirty="0" smtClean="0"/>
              <a:t> by </a:t>
            </a:r>
            <a:r>
              <a:rPr lang="sk-SK" dirty="0" smtClean="0"/>
              <a:t>p</a:t>
            </a:r>
            <a:r>
              <a:rPr lang="en-US" dirty="0" err="1" smtClean="0"/>
              <a:t>hysical</a:t>
            </a:r>
            <a:r>
              <a:rPr lang="en-US" dirty="0" smtClean="0"/>
              <a:t> education </a:t>
            </a:r>
            <a:r>
              <a:rPr lang="sk-SK" dirty="0" err="1" smtClean="0"/>
              <a:t>teachers</a:t>
            </a:r>
            <a:r>
              <a:rPr lang="sk-SK" dirty="0" smtClean="0"/>
              <a:t> </a:t>
            </a:r>
            <a:r>
              <a:rPr lang="en-US" dirty="0" smtClean="0"/>
              <a:t>( trips, hiking, rafting, tournaments, run around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en-US" dirty="0" smtClean="0"/>
              <a:t>dormitory</a:t>
            </a:r>
            <a:r>
              <a:rPr lang="sk-SK" dirty="0"/>
              <a:t>,</a:t>
            </a:r>
            <a:r>
              <a:rPr lang="sk-SK" dirty="0" smtClean="0"/>
              <a:t> </a:t>
            </a:r>
            <a:r>
              <a:rPr lang="sk-SK" dirty="0" err="1" smtClean="0"/>
              <a:t>running</a:t>
            </a:r>
            <a:r>
              <a:rPr lang="sk-SK" dirty="0" smtClean="0"/>
              <a:t> </a:t>
            </a:r>
            <a:r>
              <a:rPr lang="sk-SK" dirty="0" err="1" smtClean="0"/>
              <a:t>up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stairs</a:t>
            </a:r>
            <a:r>
              <a:rPr lang="en-US" dirty="0" smtClean="0"/>
              <a:t>…).</a:t>
            </a:r>
            <a:endParaRPr lang="sk-SK" dirty="0"/>
          </a:p>
        </p:txBody>
      </p:sp>
      <p:sp>
        <p:nvSpPr>
          <p:cNvPr id="6" name="Graphic 10">
            <a:extLst>
              <a:ext uri="{FF2B5EF4-FFF2-40B4-BE49-F238E27FC236}">
                <a16:creationId xmlns:a16="http://schemas.microsoft.com/office/drawing/2014/main" id="{86E51F06-DABD-4D19-AE4F-41FD0653875A}"/>
              </a:ext>
            </a:extLst>
          </p:cNvPr>
          <p:cNvSpPr/>
          <p:nvPr/>
        </p:nvSpPr>
        <p:spPr>
          <a:xfrm flipH="1">
            <a:off x="6171774" y="3957850"/>
            <a:ext cx="2285547" cy="2064224"/>
          </a:xfrm>
          <a:custGeom>
            <a:avLst/>
            <a:gdLst>
              <a:gd name="connsiteX0" fmla="*/ 44313 w 2823151"/>
              <a:gd name="connsiteY0" fmla="*/ 2550154 h 2549768"/>
              <a:gd name="connsiteX1" fmla="*/ 734 w 2823151"/>
              <a:gd name="connsiteY1" fmla="*/ 2446485 h 2549768"/>
              <a:gd name="connsiteX2" fmla="*/ 10208 w 2823151"/>
              <a:gd name="connsiteY2" fmla="*/ 2351478 h 2549768"/>
              <a:gd name="connsiteX3" fmla="*/ 13185 w 2823151"/>
              <a:gd name="connsiteY3" fmla="*/ 2327388 h 2549768"/>
              <a:gd name="connsiteX4" fmla="*/ 1817 w 2823151"/>
              <a:gd name="connsiteY4" fmla="*/ 2133313 h 2549768"/>
              <a:gd name="connsiteX5" fmla="*/ 14268 w 2823151"/>
              <a:gd name="connsiteY5" fmla="*/ 2059960 h 2549768"/>
              <a:gd name="connsiteX6" fmla="*/ 74899 w 2823151"/>
              <a:gd name="connsiteY6" fmla="*/ 2046426 h 2549768"/>
              <a:gd name="connsiteX7" fmla="*/ 101967 w 2823151"/>
              <a:gd name="connsiteY7" fmla="*/ 2051840 h 2549768"/>
              <a:gd name="connsiteX8" fmla="*/ 125245 w 2823151"/>
              <a:gd name="connsiteY8" fmla="*/ 2058336 h 2549768"/>
              <a:gd name="connsiteX9" fmla="*/ 195079 w 2823151"/>
              <a:gd name="connsiteY9" fmla="*/ 2050486 h 2549768"/>
              <a:gd name="connsiteX10" fmla="*/ 328523 w 2823151"/>
              <a:gd name="connsiteY10" fmla="*/ 1931930 h 2549768"/>
              <a:gd name="connsiteX11" fmla="*/ 403771 w 2823151"/>
              <a:gd name="connsiteY11" fmla="*/ 1852893 h 2549768"/>
              <a:gd name="connsiteX12" fmla="*/ 473064 w 2823151"/>
              <a:gd name="connsiteY12" fmla="*/ 1774668 h 2549768"/>
              <a:gd name="connsiteX13" fmla="*/ 568071 w 2823151"/>
              <a:gd name="connsiteY13" fmla="*/ 1697796 h 2549768"/>
              <a:gd name="connsiteX14" fmla="*/ 649003 w 2823151"/>
              <a:gd name="connsiteY14" fmla="*/ 1653405 h 2549768"/>
              <a:gd name="connsiteX15" fmla="*/ 708823 w 2823151"/>
              <a:gd name="connsiteY15" fmla="*/ 1625255 h 2549768"/>
              <a:gd name="connsiteX16" fmla="*/ 727499 w 2823151"/>
              <a:gd name="connsiteY16" fmla="*/ 1613886 h 2549768"/>
              <a:gd name="connsiteX17" fmla="*/ 795168 w 2823151"/>
              <a:gd name="connsiteY17" fmla="*/ 1552713 h 2549768"/>
              <a:gd name="connsiteX18" fmla="*/ 820341 w 2823151"/>
              <a:gd name="connsiteY18" fmla="*/ 1515631 h 2549768"/>
              <a:gd name="connsiteX19" fmla="*/ 867439 w 2823151"/>
              <a:gd name="connsiteY19" fmla="*/ 1442819 h 2549768"/>
              <a:gd name="connsiteX20" fmla="*/ 981393 w 2823151"/>
              <a:gd name="connsiteY20" fmla="*/ 1296383 h 2549768"/>
              <a:gd name="connsiteX21" fmla="*/ 1016581 w 2823151"/>
              <a:gd name="connsiteY21" fmla="*/ 1263090 h 2549768"/>
              <a:gd name="connsiteX22" fmla="*/ 1046356 w 2823151"/>
              <a:gd name="connsiteY22" fmla="*/ 1222759 h 2549768"/>
              <a:gd name="connsiteX23" fmla="*/ 1065303 w 2823151"/>
              <a:gd name="connsiteY23" fmla="*/ 1157797 h 2549768"/>
              <a:gd name="connsiteX24" fmla="*/ 1114566 w 2823151"/>
              <a:gd name="connsiteY24" fmla="*/ 1020023 h 2549768"/>
              <a:gd name="connsiteX25" fmla="*/ 1167618 w 2823151"/>
              <a:gd name="connsiteY25" fmla="*/ 962910 h 2549768"/>
              <a:gd name="connsiteX26" fmla="*/ 1210385 w 2823151"/>
              <a:gd name="connsiteY26" fmla="*/ 936113 h 2549768"/>
              <a:gd name="connsiteX27" fmla="*/ 1265603 w 2823151"/>
              <a:gd name="connsiteY27" fmla="*/ 900925 h 2549768"/>
              <a:gd name="connsiteX28" fmla="*/ 1275348 w 2823151"/>
              <a:gd name="connsiteY28" fmla="*/ 896053 h 2549768"/>
              <a:gd name="connsiteX29" fmla="*/ 1319738 w 2823151"/>
              <a:gd name="connsiteY29" fmla="*/ 866279 h 2549768"/>
              <a:gd name="connsiteX30" fmla="*/ 1368189 w 2823151"/>
              <a:gd name="connsiteY30" fmla="*/ 823783 h 2549768"/>
              <a:gd name="connsiteX31" fmla="*/ 1397152 w 2823151"/>
              <a:gd name="connsiteY31" fmla="*/ 795362 h 2549768"/>
              <a:gd name="connsiteX32" fmla="*/ 1426926 w 2823151"/>
              <a:gd name="connsiteY32" fmla="*/ 764505 h 2549768"/>
              <a:gd name="connsiteX33" fmla="*/ 1438565 w 2823151"/>
              <a:gd name="connsiteY33" fmla="*/ 753136 h 2549768"/>
              <a:gd name="connsiteX34" fmla="*/ 1474294 w 2823151"/>
              <a:gd name="connsiteY34" fmla="*/ 707121 h 2549768"/>
              <a:gd name="connsiteX35" fmla="*/ 1506234 w 2823151"/>
              <a:gd name="connsiteY35" fmla="*/ 658400 h 2549768"/>
              <a:gd name="connsiteX36" fmla="*/ 1524369 w 2823151"/>
              <a:gd name="connsiteY36" fmla="*/ 635122 h 2549768"/>
              <a:gd name="connsiteX37" fmla="*/ 1642384 w 2823151"/>
              <a:gd name="connsiteY37" fmla="*/ 499784 h 2549768"/>
              <a:gd name="connsiteX38" fmla="*/ 1685151 w 2823151"/>
              <a:gd name="connsiteY38" fmla="*/ 458370 h 2549768"/>
              <a:gd name="connsiteX39" fmla="*/ 1744429 w 2823151"/>
              <a:gd name="connsiteY39" fmla="*/ 385017 h 2549768"/>
              <a:gd name="connsiteX40" fmla="*/ 1738745 w 2823151"/>
              <a:gd name="connsiteY40" fmla="*/ 361739 h 2549768"/>
              <a:gd name="connsiteX41" fmla="*/ 1641031 w 2823151"/>
              <a:gd name="connsiteY41" fmla="*/ 283513 h 2549768"/>
              <a:gd name="connsiteX42" fmla="*/ 1602595 w 2823151"/>
              <a:gd name="connsiteY42" fmla="*/ 248867 h 2549768"/>
              <a:gd name="connsiteX43" fmla="*/ 1585813 w 2823151"/>
              <a:gd name="connsiteY43" fmla="*/ 242912 h 2549768"/>
              <a:gd name="connsiteX44" fmla="*/ 1455076 w 2823151"/>
              <a:gd name="connsiteY44" fmla="*/ 238311 h 2549768"/>
              <a:gd name="connsiteX45" fmla="*/ 1364129 w 2823151"/>
              <a:gd name="connsiteY45" fmla="*/ 221258 h 2549768"/>
              <a:gd name="connsiteX46" fmla="*/ 1182776 w 2823151"/>
              <a:gd name="connsiteY46" fmla="*/ 226401 h 2549768"/>
              <a:gd name="connsiteX47" fmla="*/ 1140010 w 2823151"/>
              <a:gd name="connsiteY47" fmla="*/ 243724 h 2549768"/>
              <a:gd name="connsiteX48" fmla="*/ 1109694 w 2823151"/>
              <a:gd name="connsiteY48" fmla="*/ 255904 h 2549768"/>
              <a:gd name="connsiteX49" fmla="*/ 1039318 w 2823151"/>
              <a:gd name="connsiteY49" fmla="*/ 310852 h 2549768"/>
              <a:gd name="connsiteX50" fmla="*/ 1035258 w 2823151"/>
              <a:gd name="connsiteY50" fmla="*/ 336837 h 2549768"/>
              <a:gd name="connsiteX51" fmla="*/ 1030115 w 2823151"/>
              <a:gd name="connsiteY51" fmla="*/ 348746 h 2549768"/>
              <a:gd name="connsiteX52" fmla="*/ 1007378 w 2823151"/>
              <a:gd name="connsiteY52" fmla="*/ 341438 h 2549768"/>
              <a:gd name="connsiteX53" fmla="*/ 1014686 w 2823151"/>
              <a:gd name="connsiteY53" fmla="*/ 271062 h 2549768"/>
              <a:gd name="connsiteX54" fmla="*/ 1023348 w 2823151"/>
              <a:gd name="connsiteY54" fmla="*/ 249950 h 2549768"/>
              <a:gd name="connsiteX55" fmla="*/ 1017393 w 2823151"/>
              <a:gd name="connsiteY55" fmla="*/ 241017 h 2549768"/>
              <a:gd name="connsiteX56" fmla="*/ 960551 w 2823151"/>
              <a:gd name="connsiteY56" fmla="*/ 236957 h 2549768"/>
              <a:gd name="connsiteX57" fmla="*/ 864461 w 2823151"/>
              <a:gd name="connsiteY57" fmla="*/ 246431 h 2549768"/>
              <a:gd name="connsiteX58" fmla="*/ 850115 w 2823151"/>
              <a:gd name="connsiteY58" fmla="*/ 232085 h 2549768"/>
              <a:gd name="connsiteX59" fmla="*/ 862296 w 2823151"/>
              <a:gd name="connsiteY59" fmla="*/ 212326 h 2549768"/>
              <a:gd name="connsiteX60" fmla="*/ 948371 w 2823151"/>
              <a:gd name="connsiteY60" fmla="*/ 194461 h 2549768"/>
              <a:gd name="connsiteX61" fmla="*/ 962987 w 2823151"/>
              <a:gd name="connsiteY61" fmla="*/ 184446 h 2549768"/>
              <a:gd name="connsiteX62" fmla="*/ 953784 w 2823151"/>
              <a:gd name="connsiteY62" fmla="*/ 182551 h 2549768"/>
              <a:gd name="connsiteX63" fmla="*/ 853634 w 2823151"/>
              <a:gd name="connsiteY63" fmla="*/ 176867 h 2549768"/>
              <a:gd name="connsiteX64" fmla="*/ 836852 w 2823151"/>
              <a:gd name="connsiteY64" fmla="*/ 144115 h 2549768"/>
              <a:gd name="connsiteX65" fmla="*/ 852822 w 2823151"/>
              <a:gd name="connsiteY65" fmla="*/ 138702 h 2549768"/>
              <a:gd name="connsiteX66" fmla="*/ 958657 w 2823151"/>
              <a:gd name="connsiteY66" fmla="*/ 141409 h 2549768"/>
              <a:gd name="connsiteX67" fmla="*/ 970566 w 2823151"/>
              <a:gd name="connsiteY67" fmla="*/ 137890 h 2549768"/>
              <a:gd name="connsiteX68" fmla="*/ 938356 w 2823151"/>
              <a:gd name="connsiteY68" fmla="*/ 128416 h 2549768"/>
              <a:gd name="connsiteX69" fmla="*/ 879078 w 2823151"/>
              <a:gd name="connsiteY69" fmla="*/ 108386 h 2549768"/>
              <a:gd name="connsiteX70" fmla="*/ 869604 w 2823151"/>
              <a:gd name="connsiteY70" fmla="*/ 82130 h 2549768"/>
              <a:gd name="connsiteX71" fmla="*/ 892612 w 2823151"/>
              <a:gd name="connsiteY71" fmla="*/ 72927 h 2549768"/>
              <a:gd name="connsiteX72" fmla="*/ 986536 w 2823151"/>
              <a:gd name="connsiteY72" fmla="*/ 100536 h 2549768"/>
              <a:gd name="connsiteX73" fmla="*/ 995468 w 2823151"/>
              <a:gd name="connsiteY73" fmla="*/ 96747 h 2549768"/>
              <a:gd name="connsiteX74" fmla="*/ 995468 w 2823151"/>
              <a:gd name="connsiteY74" fmla="*/ 87003 h 2549768"/>
              <a:gd name="connsiteX75" fmla="*/ 957574 w 2823151"/>
              <a:gd name="connsiteY75" fmla="*/ 43153 h 2549768"/>
              <a:gd name="connsiteX76" fmla="*/ 943228 w 2823151"/>
              <a:gd name="connsiteY76" fmla="*/ 29619 h 2549768"/>
              <a:gd name="connsiteX77" fmla="*/ 940251 w 2823151"/>
              <a:gd name="connsiteY77" fmla="*/ 6612 h 2549768"/>
              <a:gd name="connsiteX78" fmla="*/ 962987 w 2823151"/>
              <a:gd name="connsiteY78" fmla="*/ 2552 h 2549768"/>
              <a:gd name="connsiteX79" fmla="*/ 975438 w 2823151"/>
              <a:gd name="connsiteY79" fmla="*/ 11484 h 2549768"/>
              <a:gd name="connsiteX80" fmla="*/ 995739 w 2823151"/>
              <a:gd name="connsiteY80" fmla="*/ 29890 h 2549768"/>
              <a:gd name="connsiteX81" fmla="*/ 1100491 w 2823151"/>
              <a:gd name="connsiteY81" fmla="*/ 81318 h 2549768"/>
              <a:gd name="connsiteX82" fmla="*/ 1159498 w 2823151"/>
              <a:gd name="connsiteY82" fmla="*/ 101890 h 2549768"/>
              <a:gd name="connsiteX83" fmla="*/ 1211197 w 2823151"/>
              <a:gd name="connsiteY83" fmla="*/ 106762 h 2549768"/>
              <a:gd name="connsiteX84" fmla="*/ 1399047 w 2823151"/>
              <a:gd name="connsiteY84" fmla="*/ 83484 h 2549768"/>
              <a:gd name="connsiteX85" fmla="*/ 1581753 w 2823151"/>
              <a:gd name="connsiteY85" fmla="*/ 88897 h 2549768"/>
              <a:gd name="connsiteX86" fmla="*/ 1602595 w 2823151"/>
              <a:gd name="connsiteY86" fmla="*/ 90521 h 2549768"/>
              <a:gd name="connsiteX87" fmla="*/ 1643467 w 2823151"/>
              <a:gd name="connsiteY87" fmla="*/ 104055 h 2549768"/>
              <a:gd name="connsiteX88" fmla="*/ 1720610 w 2823151"/>
              <a:gd name="connsiteY88" fmla="*/ 143033 h 2549768"/>
              <a:gd name="connsiteX89" fmla="*/ 1783948 w 2823151"/>
              <a:gd name="connsiteY89" fmla="*/ 173890 h 2549768"/>
              <a:gd name="connsiteX90" fmla="*/ 1796128 w 2823151"/>
              <a:gd name="connsiteY90" fmla="*/ 179032 h 2549768"/>
              <a:gd name="connsiteX91" fmla="*/ 1891135 w 2823151"/>
              <a:gd name="connsiteY91" fmla="*/ 221258 h 2549768"/>
              <a:gd name="connsiteX92" fmla="*/ 1976940 w 2823151"/>
              <a:gd name="connsiteY92" fmla="*/ 261047 h 2549768"/>
              <a:gd name="connsiteX93" fmla="*/ 2044338 w 2823151"/>
              <a:gd name="connsiteY93" fmla="*/ 314370 h 2549768"/>
              <a:gd name="connsiteX94" fmla="*/ 2058955 w 2823151"/>
              <a:gd name="connsiteY94" fmla="*/ 328987 h 2549768"/>
              <a:gd name="connsiteX95" fmla="*/ 2077631 w 2823151"/>
              <a:gd name="connsiteY95" fmla="*/ 321408 h 2549768"/>
              <a:gd name="connsiteX96" fmla="*/ 2105782 w 2823151"/>
              <a:gd name="connsiteY96" fmla="*/ 267002 h 2549768"/>
              <a:gd name="connsiteX97" fmla="*/ 2135556 w 2823151"/>
              <a:gd name="connsiteY97" fmla="*/ 238311 h 2549768"/>
              <a:gd name="connsiteX98" fmla="*/ 2188067 w 2823151"/>
              <a:gd name="connsiteY98" fmla="*/ 213679 h 2549768"/>
              <a:gd name="connsiteX99" fmla="*/ 2326112 w 2823151"/>
              <a:gd name="connsiteY99" fmla="*/ 207724 h 2549768"/>
              <a:gd name="connsiteX100" fmla="*/ 2362382 w 2823151"/>
              <a:gd name="connsiteY100" fmla="*/ 229649 h 2549768"/>
              <a:gd name="connsiteX101" fmla="*/ 2390533 w 2823151"/>
              <a:gd name="connsiteY101" fmla="*/ 244536 h 2549768"/>
              <a:gd name="connsiteX102" fmla="*/ 2411916 w 2823151"/>
              <a:gd name="connsiteY102" fmla="*/ 253198 h 2549768"/>
              <a:gd name="connsiteX103" fmla="*/ 2420578 w 2823151"/>
              <a:gd name="connsiteY103" fmla="*/ 257529 h 2549768"/>
              <a:gd name="connsiteX104" fmla="*/ 2445751 w 2823151"/>
              <a:gd name="connsiteY104" fmla="*/ 280536 h 2549768"/>
              <a:gd name="connsiteX105" fmla="*/ 2459284 w 2823151"/>
              <a:gd name="connsiteY105" fmla="*/ 295423 h 2549768"/>
              <a:gd name="connsiteX106" fmla="*/ 2512608 w 2823151"/>
              <a:gd name="connsiteY106" fmla="*/ 393949 h 2549768"/>
              <a:gd name="connsiteX107" fmla="*/ 2513420 w 2823151"/>
              <a:gd name="connsiteY107" fmla="*/ 403694 h 2549768"/>
              <a:gd name="connsiteX108" fmla="*/ 2502322 w 2823151"/>
              <a:gd name="connsiteY108" fmla="*/ 445107 h 2549768"/>
              <a:gd name="connsiteX109" fmla="*/ 2479856 w 2823151"/>
              <a:gd name="connsiteY109" fmla="*/ 450250 h 2549768"/>
              <a:gd name="connsiteX110" fmla="*/ 2440608 w 2823151"/>
              <a:gd name="connsiteY110" fmla="*/ 445107 h 2549768"/>
              <a:gd name="connsiteX111" fmla="*/ 2433029 w 2823151"/>
              <a:gd name="connsiteY111" fmla="*/ 450520 h 2549768"/>
              <a:gd name="connsiteX112" fmla="*/ 2421931 w 2823151"/>
              <a:gd name="connsiteY112" fmla="*/ 489227 h 2549768"/>
              <a:gd name="connsiteX113" fmla="*/ 2408939 w 2823151"/>
              <a:gd name="connsiteY113" fmla="*/ 500866 h 2549768"/>
              <a:gd name="connsiteX114" fmla="*/ 2397570 w 2823151"/>
              <a:gd name="connsiteY114" fmla="*/ 516836 h 2549768"/>
              <a:gd name="connsiteX115" fmla="*/ 2387826 w 2823151"/>
              <a:gd name="connsiteY115" fmla="*/ 582069 h 2549768"/>
              <a:gd name="connsiteX116" fmla="*/ 2374021 w 2823151"/>
              <a:gd name="connsiteY116" fmla="*/ 593167 h 2549768"/>
              <a:gd name="connsiteX117" fmla="*/ 2364277 w 2823151"/>
              <a:gd name="connsiteY117" fmla="*/ 592625 h 2549768"/>
              <a:gd name="connsiteX118" fmla="*/ 2341811 w 2823151"/>
              <a:gd name="connsiteY118" fmla="*/ 603723 h 2549768"/>
              <a:gd name="connsiteX119" fmla="*/ 2341270 w 2823151"/>
              <a:gd name="connsiteY119" fmla="*/ 604535 h 2549768"/>
              <a:gd name="connsiteX120" fmla="*/ 2299315 w 2823151"/>
              <a:gd name="connsiteY120" fmla="*/ 631873 h 2549768"/>
              <a:gd name="connsiteX121" fmla="*/ 2289300 w 2823151"/>
              <a:gd name="connsiteY121" fmla="*/ 638099 h 2549768"/>
              <a:gd name="connsiteX122" fmla="*/ 2291736 w 2823151"/>
              <a:gd name="connsiteY122" fmla="*/ 645678 h 2549768"/>
              <a:gd name="connsiteX123" fmla="*/ 2317992 w 2823151"/>
              <a:gd name="connsiteY123" fmla="*/ 661648 h 2549768"/>
              <a:gd name="connsiteX124" fmla="*/ 2323946 w 2823151"/>
              <a:gd name="connsiteY124" fmla="*/ 664084 h 2549768"/>
              <a:gd name="connsiteX125" fmla="*/ 2402713 w 2823151"/>
              <a:gd name="connsiteY125" fmla="*/ 711452 h 2549768"/>
              <a:gd name="connsiteX126" fmla="*/ 2434382 w 2823151"/>
              <a:gd name="connsiteY126" fmla="*/ 733106 h 2549768"/>
              <a:gd name="connsiteX127" fmla="*/ 2462803 w 2823151"/>
              <a:gd name="connsiteY127" fmla="*/ 730670 h 2549768"/>
              <a:gd name="connsiteX128" fmla="*/ 2480127 w 2823151"/>
              <a:gd name="connsiteY128" fmla="*/ 715512 h 2549768"/>
              <a:gd name="connsiteX129" fmla="*/ 2562141 w 2823151"/>
              <a:gd name="connsiteY129" fmla="*/ 620505 h 2549768"/>
              <a:gd name="connsiteX130" fmla="*/ 2633870 w 2823151"/>
              <a:gd name="connsiteY130" fmla="*/ 473799 h 2549768"/>
              <a:gd name="connsiteX131" fmla="*/ 2630893 w 2823151"/>
              <a:gd name="connsiteY131" fmla="*/ 441859 h 2549768"/>
              <a:gd name="connsiteX132" fmla="*/ 2624126 w 2823151"/>
              <a:gd name="connsiteY132" fmla="*/ 424536 h 2549768"/>
              <a:gd name="connsiteX133" fmla="*/ 2606262 w 2823151"/>
              <a:gd name="connsiteY133" fmla="*/ 376355 h 2549768"/>
              <a:gd name="connsiteX134" fmla="*/ 2556728 w 2823151"/>
              <a:gd name="connsiteY134" fmla="*/ 330070 h 2549768"/>
              <a:gd name="connsiteX135" fmla="*/ 2546442 w 2823151"/>
              <a:gd name="connsiteY135" fmla="*/ 317077 h 2549768"/>
              <a:gd name="connsiteX136" fmla="*/ 2559705 w 2823151"/>
              <a:gd name="connsiteY136" fmla="*/ 308416 h 2549768"/>
              <a:gd name="connsiteX137" fmla="*/ 2592728 w 2823151"/>
              <a:gd name="connsiteY137" fmla="*/ 309769 h 2549768"/>
              <a:gd name="connsiteX138" fmla="*/ 2619795 w 2823151"/>
              <a:gd name="connsiteY138" fmla="*/ 326822 h 2549768"/>
              <a:gd name="connsiteX139" fmla="*/ 2658502 w 2823151"/>
              <a:gd name="connsiteY139" fmla="*/ 324386 h 2549768"/>
              <a:gd name="connsiteX140" fmla="*/ 2674201 w 2823151"/>
              <a:gd name="connsiteY140" fmla="*/ 269709 h 2549768"/>
              <a:gd name="connsiteX141" fmla="*/ 2688006 w 2823151"/>
              <a:gd name="connsiteY141" fmla="*/ 212055 h 2549768"/>
              <a:gd name="connsiteX142" fmla="*/ 2711555 w 2823151"/>
              <a:gd name="connsiteY142" fmla="*/ 201769 h 2549768"/>
              <a:gd name="connsiteX143" fmla="*/ 2719675 w 2823151"/>
              <a:gd name="connsiteY143" fmla="*/ 219634 h 2549768"/>
              <a:gd name="connsiteX144" fmla="*/ 2712096 w 2823151"/>
              <a:gd name="connsiteY144" fmla="*/ 257258 h 2549768"/>
              <a:gd name="connsiteX145" fmla="*/ 2724006 w 2823151"/>
              <a:gd name="connsiteY145" fmla="*/ 230732 h 2549768"/>
              <a:gd name="connsiteX146" fmla="*/ 2734833 w 2823151"/>
              <a:gd name="connsiteY146" fmla="*/ 200687 h 2549768"/>
              <a:gd name="connsiteX147" fmla="*/ 2757299 w 2823151"/>
              <a:gd name="connsiteY147" fmla="*/ 193378 h 2549768"/>
              <a:gd name="connsiteX148" fmla="*/ 2765419 w 2823151"/>
              <a:gd name="connsiteY148" fmla="*/ 212055 h 2549768"/>
              <a:gd name="connsiteX149" fmla="*/ 2769479 w 2823151"/>
              <a:gd name="connsiteY149" fmla="*/ 219363 h 2549768"/>
              <a:gd name="connsiteX150" fmla="*/ 2782742 w 2823151"/>
              <a:gd name="connsiteY150" fmla="*/ 238581 h 2549768"/>
              <a:gd name="connsiteX151" fmla="*/ 2770291 w 2823151"/>
              <a:gd name="connsiteY151" fmla="*/ 321137 h 2549768"/>
              <a:gd name="connsiteX152" fmla="*/ 2773269 w 2823151"/>
              <a:gd name="connsiteY152" fmla="*/ 337378 h 2549768"/>
              <a:gd name="connsiteX153" fmla="*/ 2792216 w 2823151"/>
              <a:gd name="connsiteY153" fmla="*/ 290551 h 2549768"/>
              <a:gd name="connsiteX154" fmla="*/ 2798442 w 2823151"/>
              <a:gd name="connsiteY154" fmla="*/ 274310 h 2549768"/>
              <a:gd name="connsiteX155" fmla="*/ 2823885 w 2823151"/>
              <a:gd name="connsiteY155" fmla="*/ 275122 h 2549768"/>
              <a:gd name="connsiteX156" fmla="*/ 2823885 w 2823151"/>
              <a:gd name="connsiteY156" fmla="*/ 297047 h 2549768"/>
              <a:gd name="connsiteX157" fmla="*/ 2799253 w 2823151"/>
              <a:gd name="connsiteY157" fmla="*/ 361468 h 2549768"/>
              <a:gd name="connsiteX158" fmla="*/ 2798171 w 2823151"/>
              <a:gd name="connsiteY158" fmla="*/ 376897 h 2549768"/>
              <a:gd name="connsiteX159" fmla="*/ 2780848 w 2823151"/>
              <a:gd name="connsiteY159" fmla="*/ 438069 h 2549768"/>
              <a:gd name="connsiteX160" fmla="*/ 2745660 w 2823151"/>
              <a:gd name="connsiteY160" fmla="*/ 494641 h 2549768"/>
              <a:gd name="connsiteX161" fmla="*/ 2707224 w 2823151"/>
              <a:gd name="connsiteY161" fmla="*/ 583964 h 2549768"/>
              <a:gd name="connsiteX162" fmla="*/ 2675555 w 2823151"/>
              <a:gd name="connsiteY162" fmla="*/ 675182 h 2549768"/>
              <a:gd name="connsiteX163" fmla="*/ 2616277 w 2823151"/>
              <a:gd name="connsiteY163" fmla="*/ 788054 h 2549768"/>
              <a:gd name="connsiteX164" fmla="*/ 2565389 w 2823151"/>
              <a:gd name="connsiteY164" fmla="*/ 862219 h 2549768"/>
              <a:gd name="connsiteX165" fmla="*/ 2543735 w 2823151"/>
              <a:gd name="connsiteY165" fmla="*/ 891452 h 2549768"/>
              <a:gd name="connsiteX166" fmla="*/ 2494743 w 2823151"/>
              <a:gd name="connsiteY166" fmla="*/ 911752 h 2549768"/>
              <a:gd name="connsiteX167" fmla="*/ 2442773 w 2823151"/>
              <a:gd name="connsiteY167" fmla="*/ 897136 h 2549768"/>
              <a:gd name="connsiteX168" fmla="*/ 2302563 w 2823151"/>
              <a:gd name="connsiteY168" fmla="*/ 851392 h 2549768"/>
              <a:gd name="connsiteX169" fmla="*/ 2193481 w 2823151"/>
              <a:gd name="connsiteY169" fmla="*/ 799693 h 2549768"/>
              <a:gd name="connsiteX170" fmla="*/ 2180759 w 2823151"/>
              <a:gd name="connsiteY170" fmla="*/ 797527 h 2549768"/>
              <a:gd name="connsiteX171" fmla="*/ 2158834 w 2823151"/>
              <a:gd name="connsiteY171" fmla="*/ 789678 h 2549768"/>
              <a:gd name="connsiteX172" fmla="*/ 2109571 w 2823151"/>
              <a:gd name="connsiteY172" fmla="*/ 754490 h 2549768"/>
              <a:gd name="connsiteX173" fmla="*/ 2085481 w 2823151"/>
              <a:gd name="connsiteY173" fmla="*/ 760174 h 2549768"/>
              <a:gd name="connsiteX174" fmla="*/ 2005631 w 2823151"/>
              <a:gd name="connsiteY174" fmla="*/ 818099 h 2549768"/>
              <a:gd name="connsiteX175" fmla="*/ 1927406 w 2823151"/>
              <a:gd name="connsiteY175" fmla="*/ 850850 h 2549768"/>
              <a:gd name="connsiteX176" fmla="*/ 1841331 w 2823151"/>
              <a:gd name="connsiteY176" fmla="*/ 908775 h 2549768"/>
              <a:gd name="connsiteX177" fmla="*/ 1799376 w 2823151"/>
              <a:gd name="connsiteY177" fmla="*/ 936925 h 2549768"/>
              <a:gd name="connsiteX178" fmla="*/ 1723858 w 2823151"/>
              <a:gd name="connsiteY178" fmla="*/ 981858 h 2549768"/>
              <a:gd name="connsiteX179" fmla="*/ 1646444 w 2823151"/>
              <a:gd name="connsiteY179" fmla="*/ 1037887 h 2549768"/>
              <a:gd name="connsiteX180" fmla="*/ 1640219 w 2823151"/>
              <a:gd name="connsiteY180" fmla="*/ 1044925 h 2549768"/>
              <a:gd name="connsiteX181" fmla="*/ 1648339 w 2823151"/>
              <a:gd name="connsiteY181" fmla="*/ 1048444 h 2549768"/>
              <a:gd name="connsiteX182" fmla="*/ 1745512 w 2823151"/>
              <a:gd name="connsiteY182" fmla="*/ 1085256 h 2549768"/>
              <a:gd name="connsiteX183" fmla="*/ 1756339 w 2823151"/>
              <a:gd name="connsiteY183" fmla="*/ 1090669 h 2549768"/>
              <a:gd name="connsiteX184" fmla="*/ 1852429 w 2823151"/>
              <a:gd name="connsiteY184" fmla="*/ 1143722 h 2549768"/>
              <a:gd name="connsiteX185" fmla="*/ 1962865 w 2823151"/>
              <a:gd name="connsiteY185" fmla="*/ 1205165 h 2549768"/>
              <a:gd name="connsiteX186" fmla="*/ 2099827 w 2823151"/>
              <a:gd name="connsiteY186" fmla="*/ 1282849 h 2549768"/>
              <a:gd name="connsiteX187" fmla="*/ 2145571 w 2823151"/>
              <a:gd name="connsiteY187" fmla="*/ 1316413 h 2549768"/>
              <a:gd name="connsiteX188" fmla="*/ 2157751 w 2823151"/>
              <a:gd name="connsiteY188" fmla="*/ 1347541 h 2549768"/>
              <a:gd name="connsiteX189" fmla="*/ 2130954 w 2823151"/>
              <a:gd name="connsiteY189" fmla="*/ 1434428 h 2549768"/>
              <a:gd name="connsiteX190" fmla="*/ 2034052 w 2823151"/>
              <a:gd name="connsiteY190" fmla="*/ 1545405 h 2549768"/>
              <a:gd name="connsiteX191" fmla="*/ 1898985 w 2823151"/>
              <a:gd name="connsiteY191" fmla="*/ 1686157 h 2549768"/>
              <a:gd name="connsiteX192" fmla="*/ 1822654 w 2823151"/>
              <a:gd name="connsiteY192" fmla="*/ 1754367 h 2549768"/>
              <a:gd name="connsiteX193" fmla="*/ 1742264 w 2823151"/>
              <a:gd name="connsiteY193" fmla="*/ 1844231 h 2549768"/>
              <a:gd name="connsiteX194" fmla="*/ 1693813 w 2823151"/>
              <a:gd name="connsiteY194" fmla="*/ 1938968 h 2549768"/>
              <a:gd name="connsiteX195" fmla="*/ 1701933 w 2823151"/>
              <a:gd name="connsiteY195" fmla="*/ 1973073 h 2549768"/>
              <a:gd name="connsiteX196" fmla="*/ 1698685 w 2823151"/>
              <a:gd name="connsiteY196" fmla="*/ 1987419 h 2549768"/>
              <a:gd name="connsiteX197" fmla="*/ 1697602 w 2823151"/>
              <a:gd name="connsiteY197" fmla="*/ 1997434 h 2549768"/>
              <a:gd name="connsiteX198" fmla="*/ 1748489 w 2823151"/>
              <a:gd name="connsiteY198" fmla="*/ 2055629 h 2549768"/>
              <a:gd name="connsiteX199" fmla="*/ 1790444 w 2823151"/>
              <a:gd name="connsiteY199" fmla="*/ 2082697 h 2549768"/>
              <a:gd name="connsiteX200" fmla="*/ 1806143 w 2823151"/>
              <a:gd name="connsiteY200" fmla="*/ 2100020 h 2549768"/>
              <a:gd name="connsiteX201" fmla="*/ 1818865 w 2823151"/>
              <a:gd name="connsiteY201" fmla="*/ 2107058 h 2549768"/>
              <a:gd name="connsiteX202" fmla="*/ 1877331 w 2823151"/>
              <a:gd name="connsiteY202" fmla="*/ 2117885 h 2549768"/>
              <a:gd name="connsiteX203" fmla="*/ 1909541 w 2823151"/>
              <a:gd name="connsiteY203" fmla="*/ 2160652 h 2549768"/>
              <a:gd name="connsiteX204" fmla="*/ 1883015 w 2823151"/>
              <a:gd name="connsiteY204" fmla="*/ 2198005 h 2549768"/>
              <a:gd name="connsiteX205" fmla="*/ 1818594 w 2823151"/>
              <a:gd name="connsiteY205" fmla="*/ 2210997 h 2549768"/>
              <a:gd name="connsiteX206" fmla="*/ 1755797 w 2823151"/>
              <a:gd name="connsiteY206" fmla="*/ 2209373 h 2549768"/>
              <a:gd name="connsiteX207" fmla="*/ 1685422 w 2823151"/>
              <a:gd name="connsiteY207" fmla="*/ 2189614 h 2549768"/>
              <a:gd name="connsiteX208" fmla="*/ 1546294 w 2823151"/>
              <a:gd name="connsiteY208" fmla="*/ 2131960 h 2549768"/>
              <a:gd name="connsiteX209" fmla="*/ 1471588 w 2823151"/>
              <a:gd name="connsiteY209" fmla="*/ 2105975 h 2549768"/>
              <a:gd name="connsiteX210" fmla="*/ 1412310 w 2823151"/>
              <a:gd name="connsiteY210" fmla="*/ 2073223 h 2549768"/>
              <a:gd name="connsiteX211" fmla="*/ 1397964 w 2823151"/>
              <a:gd name="connsiteY211" fmla="*/ 2052652 h 2549768"/>
              <a:gd name="connsiteX212" fmla="*/ 1405813 w 2823151"/>
              <a:gd name="connsiteY212" fmla="*/ 2032622 h 2549768"/>
              <a:gd name="connsiteX213" fmla="*/ 1437482 w 2823151"/>
              <a:gd name="connsiteY213" fmla="*/ 1993644 h 2549768"/>
              <a:gd name="connsiteX214" fmla="*/ 1459407 w 2823151"/>
              <a:gd name="connsiteY214" fmla="*/ 1950878 h 2549768"/>
              <a:gd name="connsiteX215" fmla="*/ 1481061 w 2823151"/>
              <a:gd name="connsiteY215" fmla="*/ 1913795 h 2549768"/>
              <a:gd name="connsiteX216" fmla="*/ 1501633 w 2823151"/>
              <a:gd name="connsiteY216" fmla="*/ 1904863 h 2549768"/>
              <a:gd name="connsiteX217" fmla="*/ 1514084 w 2823151"/>
              <a:gd name="connsiteY217" fmla="*/ 1901344 h 2549768"/>
              <a:gd name="connsiteX218" fmla="*/ 1532219 w 2823151"/>
              <a:gd name="connsiteY218" fmla="*/ 1878066 h 2549768"/>
              <a:gd name="connsiteX219" fmla="*/ 1558475 w 2823151"/>
              <a:gd name="connsiteY219" fmla="*/ 1840171 h 2549768"/>
              <a:gd name="connsiteX220" fmla="*/ 1610174 w 2823151"/>
              <a:gd name="connsiteY220" fmla="*/ 1774126 h 2549768"/>
              <a:gd name="connsiteX221" fmla="*/ 1668369 w 2823151"/>
              <a:gd name="connsiteY221" fmla="*/ 1683720 h 2549768"/>
              <a:gd name="connsiteX222" fmla="*/ 1711407 w 2823151"/>
              <a:gd name="connsiteY222" fmla="*/ 1613345 h 2549768"/>
              <a:gd name="connsiteX223" fmla="*/ 1746594 w 2823151"/>
              <a:gd name="connsiteY223" fmla="*/ 1547300 h 2549768"/>
              <a:gd name="connsiteX224" fmla="*/ 1775557 w 2823151"/>
              <a:gd name="connsiteY224" fmla="*/ 1502097 h 2549768"/>
              <a:gd name="connsiteX225" fmla="*/ 1844309 w 2823151"/>
              <a:gd name="connsiteY225" fmla="*/ 1426037 h 2549768"/>
              <a:gd name="connsiteX226" fmla="*/ 1841060 w 2823151"/>
              <a:gd name="connsiteY226" fmla="*/ 1414668 h 2549768"/>
              <a:gd name="connsiteX227" fmla="*/ 1708700 w 2823151"/>
              <a:gd name="connsiteY227" fmla="*/ 1392744 h 2549768"/>
              <a:gd name="connsiteX228" fmla="*/ 1590685 w 2823151"/>
              <a:gd name="connsiteY228" fmla="*/ 1377315 h 2549768"/>
              <a:gd name="connsiteX229" fmla="*/ 1555497 w 2823151"/>
              <a:gd name="connsiteY229" fmla="*/ 1368383 h 2549768"/>
              <a:gd name="connsiteX230" fmla="*/ 1440460 w 2823151"/>
              <a:gd name="connsiteY230" fmla="*/ 1338067 h 2549768"/>
              <a:gd name="connsiteX231" fmla="*/ 1413122 w 2823151"/>
              <a:gd name="connsiteY231" fmla="*/ 1329406 h 2549768"/>
              <a:gd name="connsiteX232" fmla="*/ 1398505 w 2823151"/>
              <a:gd name="connsiteY232" fmla="*/ 1331030 h 2549768"/>
              <a:gd name="connsiteX233" fmla="*/ 1299438 w 2823151"/>
              <a:gd name="connsiteY233" fmla="*/ 1406007 h 2549768"/>
              <a:gd name="connsiteX234" fmla="*/ 1222024 w 2823151"/>
              <a:gd name="connsiteY234" fmla="*/ 1480713 h 2549768"/>
              <a:gd name="connsiteX235" fmla="*/ 1162476 w 2823151"/>
              <a:gd name="connsiteY235" fmla="*/ 1534578 h 2549768"/>
              <a:gd name="connsiteX236" fmla="*/ 1090746 w 2823151"/>
              <a:gd name="connsiteY236" fmla="*/ 1594668 h 2549768"/>
              <a:gd name="connsiteX237" fmla="*/ 939168 w 2823151"/>
              <a:gd name="connsiteY237" fmla="*/ 1706999 h 2549768"/>
              <a:gd name="connsiteX238" fmla="*/ 886386 w 2823151"/>
              <a:gd name="connsiteY238" fmla="*/ 1748141 h 2549768"/>
              <a:gd name="connsiteX239" fmla="*/ 768642 w 2823151"/>
              <a:gd name="connsiteY239" fmla="*/ 1825284 h 2549768"/>
              <a:gd name="connsiteX240" fmla="*/ 711259 w 2823151"/>
              <a:gd name="connsiteY240" fmla="*/ 1855058 h 2549768"/>
              <a:gd name="connsiteX241" fmla="*/ 632221 w 2823151"/>
              <a:gd name="connsiteY241" fmla="*/ 1908111 h 2549768"/>
              <a:gd name="connsiteX242" fmla="*/ 586477 w 2823151"/>
              <a:gd name="connsiteY242" fmla="*/ 1940592 h 2549768"/>
              <a:gd name="connsiteX243" fmla="*/ 505815 w 2823151"/>
              <a:gd name="connsiteY243" fmla="*/ 1995539 h 2549768"/>
              <a:gd name="connsiteX244" fmla="*/ 418387 w 2823151"/>
              <a:gd name="connsiteY244" fmla="*/ 2056712 h 2549768"/>
              <a:gd name="connsiteX245" fmla="*/ 321214 w 2823151"/>
              <a:gd name="connsiteY245" fmla="*/ 2154697 h 2549768"/>
              <a:gd name="connsiteX246" fmla="*/ 290357 w 2823151"/>
              <a:gd name="connsiteY246" fmla="*/ 2183930 h 2549768"/>
              <a:gd name="connsiteX247" fmla="*/ 275741 w 2823151"/>
              <a:gd name="connsiteY247" fmla="*/ 2200170 h 2549768"/>
              <a:gd name="connsiteX248" fmla="*/ 237034 w 2823151"/>
              <a:gd name="connsiteY248" fmla="*/ 2243208 h 2549768"/>
              <a:gd name="connsiteX249" fmla="*/ 233786 w 2823151"/>
              <a:gd name="connsiteY249" fmla="*/ 2257283 h 2549768"/>
              <a:gd name="connsiteX250" fmla="*/ 219170 w 2823151"/>
              <a:gd name="connsiteY250" fmla="*/ 2286516 h 2549768"/>
              <a:gd name="connsiteX251" fmla="*/ 201034 w 2823151"/>
              <a:gd name="connsiteY251" fmla="*/ 2304381 h 2549768"/>
              <a:gd name="connsiteX252" fmla="*/ 177756 w 2823151"/>
              <a:gd name="connsiteY252" fmla="*/ 2340110 h 2549768"/>
              <a:gd name="connsiteX253" fmla="*/ 165576 w 2823151"/>
              <a:gd name="connsiteY253" fmla="*/ 2359328 h 2549768"/>
              <a:gd name="connsiteX254" fmla="*/ 162869 w 2823151"/>
              <a:gd name="connsiteY254" fmla="*/ 2363929 h 2549768"/>
              <a:gd name="connsiteX255" fmla="*/ 148252 w 2823151"/>
              <a:gd name="connsiteY255" fmla="*/ 2394516 h 2549768"/>
              <a:gd name="connsiteX256" fmla="*/ 136884 w 2823151"/>
              <a:gd name="connsiteY256" fmla="*/ 2424831 h 2549768"/>
              <a:gd name="connsiteX257" fmla="*/ 101155 w 2823151"/>
              <a:gd name="connsiteY257" fmla="*/ 2504139 h 2549768"/>
              <a:gd name="connsiteX258" fmla="*/ 99260 w 2823151"/>
              <a:gd name="connsiteY258" fmla="*/ 2511718 h 2549768"/>
              <a:gd name="connsiteX259" fmla="*/ 70298 w 2823151"/>
              <a:gd name="connsiteY259" fmla="*/ 2548530 h 2549768"/>
              <a:gd name="connsiteX260" fmla="*/ 44313 w 2823151"/>
              <a:gd name="connsiteY260" fmla="*/ 2550154 h 2549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</a:cxnLst>
            <a:rect l="l" t="t" r="r" b="b"/>
            <a:pathLst>
              <a:path w="2823151" h="2549768">
                <a:moveTo>
                  <a:pt x="44313" y="2550154"/>
                </a:moveTo>
                <a:cubicBezTo>
                  <a:pt x="8584" y="2524711"/>
                  <a:pt x="3982" y="2485463"/>
                  <a:pt x="734" y="2446485"/>
                </a:cubicBezTo>
                <a:cubicBezTo>
                  <a:pt x="-1973" y="2414546"/>
                  <a:pt x="3170" y="2382606"/>
                  <a:pt x="10208" y="2351478"/>
                </a:cubicBezTo>
                <a:cubicBezTo>
                  <a:pt x="11832" y="2343629"/>
                  <a:pt x="12644" y="2335508"/>
                  <a:pt x="13185" y="2327388"/>
                </a:cubicBezTo>
                <a:cubicBezTo>
                  <a:pt x="18599" y="2259178"/>
                  <a:pt x="1005" y="2201794"/>
                  <a:pt x="1817" y="2133313"/>
                </a:cubicBezTo>
                <a:cubicBezTo>
                  <a:pt x="2087" y="2108411"/>
                  <a:pt x="3711" y="2083238"/>
                  <a:pt x="14268" y="2059960"/>
                </a:cubicBezTo>
                <a:cubicBezTo>
                  <a:pt x="24283" y="2037494"/>
                  <a:pt x="57847" y="2028562"/>
                  <a:pt x="74899" y="2046426"/>
                </a:cubicBezTo>
                <a:cubicBezTo>
                  <a:pt x="81125" y="2052923"/>
                  <a:pt x="92764" y="2051569"/>
                  <a:pt x="101967" y="2051840"/>
                </a:cubicBezTo>
                <a:cubicBezTo>
                  <a:pt x="110087" y="2052110"/>
                  <a:pt x="117937" y="2055088"/>
                  <a:pt x="125245" y="2058336"/>
                </a:cubicBezTo>
                <a:cubicBezTo>
                  <a:pt x="150147" y="2069163"/>
                  <a:pt x="173967" y="2064020"/>
                  <a:pt x="195079" y="2050486"/>
                </a:cubicBezTo>
                <a:cubicBezTo>
                  <a:pt x="245966" y="2018547"/>
                  <a:pt x="288733" y="1977133"/>
                  <a:pt x="328523" y="1931930"/>
                </a:cubicBezTo>
                <a:cubicBezTo>
                  <a:pt x="352613" y="1904592"/>
                  <a:pt x="376974" y="1877524"/>
                  <a:pt x="403771" y="1852893"/>
                </a:cubicBezTo>
                <a:cubicBezTo>
                  <a:pt x="429485" y="1829074"/>
                  <a:pt x="451410" y="1802006"/>
                  <a:pt x="473064" y="1774668"/>
                </a:cubicBezTo>
                <a:cubicBezTo>
                  <a:pt x="499049" y="1741916"/>
                  <a:pt x="530447" y="1716202"/>
                  <a:pt x="568071" y="1697796"/>
                </a:cubicBezTo>
                <a:cubicBezTo>
                  <a:pt x="595680" y="1684262"/>
                  <a:pt x="622206" y="1668563"/>
                  <a:pt x="649003" y="1653405"/>
                </a:cubicBezTo>
                <a:cubicBezTo>
                  <a:pt x="667950" y="1642578"/>
                  <a:pt x="689334" y="1635811"/>
                  <a:pt x="708823" y="1625255"/>
                </a:cubicBezTo>
                <a:cubicBezTo>
                  <a:pt x="715319" y="1621736"/>
                  <a:pt x="722356" y="1618758"/>
                  <a:pt x="727499" y="1613886"/>
                </a:cubicBezTo>
                <a:cubicBezTo>
                  <a:pt x="750236" y="1593585"/>
                  <a:pt x="774326" y="1574909"/>
                  <a:pt x="795168" y="1552713"/>
                </a:cubicBezTo>
                <a:cubicBezTo>
                  <a:pt x="805454" y="1541886"/>
                  <a:pt x="811950" y="1528082"/>
                  <a:pt x="820341" y="1515631"/>
                </a:cubicBezTo>
                <a:cubicBezTo>
                  <a:pt x="836582" y="1491811"/>
                  <a:pt x="852552" y="1467450"/>
                  <a:pt x="867439" y="1442819"/>
                </a:cubicBezTo>
                <a:cubicBezTo>
                  <a:pt x="899649" y="1389496"/>
                  <a:pt x="935108" y="1338879"/>
                  <a:pt x="981393" y="1296383"/>
                </a:cubicBezTo>
                <a:cubicBezTo>
                  <a:pt x="993303" y="1285556"/>
                  <a:pt x="1004671" y="1273917"/>
                  <a:pt x="1016581" y="1263090"/>
                </a:cubicBezTo>
                <a:cubicBezTo>
                  <a:pt x="1029303" y="1251451"/>
                  <a:pt x="1035258" y="1235210"/>
                  <a:pt x="1046356" y="1222759"/>
                </a:cubicBezTo>
                <a:cubicBezTo>
                  <a:pt x="1063137" y="1203812"/>
                  <a:pt x="1060431" y="1179722"/>
                  <a:pt x="1065303" y="1157797"/>
                </a:cubicBezTo>
                <a:cubicBezTo>
                  <a:pt x="1075859" y="1109617"/>
                  <a:pt x="1086686" y="1061707"/>
                  <a:pt x="1114566" y="1020023"/>
                </a:cubicBezTo>
                <a:cubicBezTo>
                  <a:pt x="1129182" y="998098"/>
                  <a:pt x="1147588" y="979963"/>
                  <a:pt x="1167618" y="962910"/>
                </a:cubicBezTo>
                <a:cubicBezTo>
                  <a:pt x="1180611" y="951813"/>
                  <a:pt x="1196851" y="945858"/>
                  <a:pt x="1210385" y="936113"/>
                </a:cubicBezTo>
                <a:cubicBezTo>
                  <a:pt x="1228250" y="923392"/>
                  <a:pt x="1248280" y="914189"/>
                  <a:pt x="1265603" y="900925"/>
                </a:cubicBezTo>
                <a:cubicBezTo>
                  <a:pt x="1268581" y="898760"/>
                  <a:pt x="1271558" y="896865"/>
                  <a:pt x="1275348" y="896053"/>
                </a:cubicBezTo>
                <a:cubicBezTo>
                  <a:pt x="1294565" y="892805"/>
                  <a:pt x="1305934" y="878459"/>
                  <a:pt x="1319738" y="866279"/>
                </a:cubicBezTo>
                <a:cubicBezTo>
                  <a:pt x="1335708" y="851933"/>
                  <a:pt x="1346806" y="831632"/>
                  <a:pt x="1368189" y="823783"/>
                </a:cubicBezTo>
                <a:cubicBezTo>
                  <a:pt x="1382265" y="818640"/>
                  <a:pt x="1391197" y="808084"/>
                  <a:pt x="1397152" y="795362"/>
                </a:cubicBezTo>
                <a:cubicBezTo>
                  <a:pt x="1403648" y="781557"/>
                  <a:pt x="1412310" y="770189"/>
                  <a:pt x="1426926" y="764505"/>
                </a:cubicBezTo>
                <a:cubicBezTo>
                  <a:pt x="1432610" y="762339"/>
                  <a:pt x="1436400" y="757467"/>
                  <a:pt x="1438565" y="753136"/>
                </a:cubicBezTo>
                <a:cubicBezTo>
                  <a:pt x="1447497" y="735272"/>
                  <a:pt x="1462926" y="723091"/>
                  <a:pt x="1474294" y="707121"/>
                </a:cubicBezTo>
                <a:cubicBezTo>
                  <a:pt x="1485663" y="691422"/>
                  <a:pt x="1494324" y="673828"/>
                  <a:pt x="1506234" y="658400"/>
                </a:cubicBezTo>
                <a:cubicBezTo>
                  <a:pt x="1512189" y="650550"/>
                  <a:pt x="1517332" y="642159"/>
                  <a:pt x="1524369" y="635122"/>
                </a:cubicBezTo>
                <a:cubicBezTo>
                  <a:pt x="1566053" y="592084"/>
                  <a:pt x="1603136" y="544986"/>
                  <a:pt x="1642384" y="499784"/>
                </a:cubicBezTo>
                <a:cubicBezTo>
                  <a:pt x="1655377" y="484626"/>
                  <a:pt x="1669452" y="470551"/>
                  <a:pt x="1685151" y="458370"/>
                </a:cubicBezTo>
                <a:cubicBezTo>
                  <a:pt x="1710595" y="438340"/>
                  <a:pt x="1727647" y="411814"/>
                  <a:pt x="1744429" y="385017"/>
                </a:cubicBezTo>
                <a:cubicBezTo>
                  <a:pt x="1750655" y="374731"/>
                  <a:pt x="1748760" y="368506"/>
                  <a:pt x="1738745" y="361739"/>
                </a:cubicBezTo>
                <a:cubicBezTo>
                  <a:pt x="1703557" y="338731"/>
                  <a:pt x="1671076" y="312746"/>
                  <a:pt x="1641031" y="283513"/>
                </a:cubicBezTo>
                <a:cubicBezTo>
                  <a:pt x="1628850" y="271333"/>
                  <a:pt x="1615046" y="260777"/>
                  <a:pt x="1602595" y="248867"/>
                </a:cubicBezTo>
                <a:cubicBezTo>
                  <a:pt x="1597723" y="244265"/>
                  <a:pt x="1592580" y="242641"/>
                  <a:pt x="1585813" y="242912"/>
                </a:cubicBezTo>
                <a:cubicBezTo>
                  <a:pt x="1542234" y="244536"/>
                  <a:pt x="1498384" y="246701"/>
                  <a:pt x="1455076" y="238311"/>
                </a:cubicBezTo>
                <a:cubicBezTo>
                  <a:pt x="1424761" y="232356"/>
                  <a:pt x="1394716" y="224235"/>
                  <a:pt x="1364129" y="221258"/>
                </a:cubicBezTo>
                <a:cubicBezTo>
                  <a:pt x="1303769" y="215574"/>
                  <a:pt x="1243137" y="216656"/>
                  <a:pt x="1182776" y="226401"/>
                </a:cubicBezTo>
                <a:cubicBezTo>
                  <a:pt x="1167077" y="228837"/>
                  <a:pt x="1152190" y="230732"/>
                  <a:pt x="1140010" y="243724"/>
                </a:cubicBezTo>
                <a:cubicBezTo>
                  <a:pt x="1132972" y="251303"/>
                  <a:pt x="1119979" y="252386"/>
                  <a:pt x="1109694" y="255904"/>
                </a:cubicBezTo>
                <a:cubicBezTo>
                  <a:pt x="1080190" y="266461"/>
                  <a:pt x="1055559" y="283513"/>
                  <a:pt x="1039318" y="310852"/>
                </a:cubicBezTo>
                <a:cubicBezTo>
                  <a:pt x="1034716" y="318431"/>
                  <a:pt x="1036070" y="327904"/>
                  <a:pt x="1035258" y="336837"/>
                </a:cubicBezTo>
                <a:cubicBezTo>
                  <a:pt x="1034716" y="341167"/>
                  <a:pt x="1038777" y="348476"/>
                  <a:pt x="1030115" y="348746"/>
                </a:cubicBezTo>
                <a:cubicBezTo>
                  <a:pt x="1021724" y="349017"/>
                  <a:pt x="1010356" y="353077"/>
                  <a:pt x="1007378" y="341438"/>
                </a:cubicBezTo>
                <a:cubicBezTo>
                  <a:pt x="1001423" y="317348"/>
                  <a:pt x="993574" y="292716"/>
                  <a:pt x="1014686" y="271062"/>
                </a:cubicBezTo>
                <a:cubicBezTo>
                  <a:pt x="1020100" y="265378"/>
                  <a:pt x="1021453" y="257258"/>
                  <a:pt x="1023348" y="249950"/>
                </a:cubicBezTo>
                <a:cubicBezTo>
                  <a:pt x="1024972" y="244536"/>
                  <a:pt x="1020912" y="242912"/>
                  <a:pt x="1017393" y="241017"/>
                </a:cubicBezTo>
                <a:cubicBezTo>
                  <a:pt x="998987" y="231002"/>
                  <a:pt x="979228" y="231544"/>
                  <a:pt x="960551" y="236957"/>
                </a:cubicBezTo>
                <a:cubicBezTo>
                  <a:pt x="928882" y="246160"/>
                  <a:pt x="896942" y="246701"/>
                  <a:pt x="864461" y="246431"/>
                </a:cubicBezTo>
                <a:cubicBezTo>
                  <a:pt x="854988" y="246431"/>
                  <a:pt x="850386" y="241288"/>
                  <a:pt x="850115" y="232085"/>
                </a:cubicBezTo>
                <a:cubicBezTo>
                  <a:pt x="849845" y="222882"/>
                  <a:pt x="849845" y="213408"/>
                  <a:pt x="862296" y="212326"/>
                </a:cubicBezTo>
                <a:cubicBezTo>
                  <a:pt x="891800" y="209619"/>
                  <a:pt x="919679" y="200416"/>
                  <a:pt x="948371" y="194461"/>
                </a:cubicBezTo>
                <a:cubicBezTo>
                  <a:pt x="954326" y="193378"/>
                  <a:pt x="960822" y="191754"/>
                  <a:pt x="962987" y="184446"/>
                </a:cubicBezTo>
                <a:cubicBezTo>
                  <a:pt x="960551" y="181198"/>
                  <a:pt x="956762" y="182551"/>
                  <a:pt x="953784" y="182551"/>
                </a:cubicBezTo>
                <a:cubicBezTo>
                  <a:pt x="920221" y="182822"/>
                  <a:pt x="886927" y="180115"/>
                  <a:pt x="853634" y="176867"/>
                </a:cubicBezTo>
                <a:cubicBezTo>
                  <a:pt x="837123" y="175243"/>
                  <a:pt x="828461" y="158190"/>
                  <a:pt x="836852" y="144115"/>
                </a:cubicBezTo>
                <a:cubicBezTo>
                  <a:pt x="840642" y="137890"/>
                  <a:pt x="847138" y="138702"/>
                  <a:pt x="852822" y="138702"/>
                </a:cubicBezTo>
                <a:cubicBezTo>
                  <a:pt x="888010" y="138972"/>
                  <a:pt x="923469" y="138972"/>
                  <a:pt x="958657" y="141409"/>
                </a:cubicBezTo>
                <a:cubicBezTo>
                  <a:pt x="962446" y="141679"/>
                  <a:pt x="966777" y="143574"/>
                  <a:pt x="970566" y="137890"/>
                </a:cubicBezTo>
                <a:cubicBezTo>
                  <a:pt x="959739" y="133288"/>
                  <a:pt x="948641" y="132206"/>
                  <a:pt x="938356" y="128416"/>
                </a:cubicBezTo>
                <a:cubicBezTo>
                  <a:pt x="918867" y="121108"/>
                  <a:pt x="898025" y="117318"/>
                  <a:pt x="879078" y="108386"/>
                </a:cubicBezTo>
                <a:cubicBezTo>
                  <a:pt x="867168" y="102702"/>
                  <a:pt x="864461" y="94852"/>
                  <a:pt x="869604" y="82130"/>
                </a:cubicBezTo>
                <a:cubicBezTo>
                  <a:pt x="873935" y="71303"/>
                  <a:pt x="880702" y="67514"/>
                  <a:pt x="892612" y="72927"/>
                </a:cubicBezTo>
                <a:cubicBezTo>
                  <a:pt x="922657" y="86732"/>
                  <a:pt x="956762" y="86191"/>
                  <a:pt x="986536" y="100536"/>
                </a:cubicBezTo>
                <a:cubicBezTo>
                  <a:pt x="991408" y="102973"/>
                  <a:pt x="993032" y="99454"/>
                  <a:pt x="995468" y="96747"/>
                </a:cubicBezTo>
                <a:cubicBezTo>
                  <a:pt x="998446" y="93499"/>
                  <a:pt x="998175" y="90792"/>
                  <a:pt x="995468" y="87003"/>
                </a:cubicBezTo>
                <a:cubicBezTo>
                  <a:pt x="983829" y="71303"/>
                  <a:pt x="970837" y="56958"/>
                  <a:pt x="957574" y="43153"/>
                </a:cubicBezTo>
                <a:cubicBezTo>
                  <a:pt x="952972" y="38281"/>
                  <a:pt x="947829" y="34221"/>
                  <a:pt x="943228" y="29619"/>
                </a:cubicBezTo>
                <a:cubicBezTo>
                  <a:pt x="936190" y="22852"/>
                  <a:pt x="935108" y="14191"/>
                  <a:pt x="940251" y="6612"/>
                </a:cubicBezTo>
                <a:cubicBezTo>
                  <a:pt x="945935" y="-1508"/>
                  <a:pt x="954867" y="-1238"/>
                  <a:pt x="962987" y="2552"/>
                </a:cubicBezTo>
                <a:cubicBezTo>
                  <a:pt x="967589" y="4717"/>
                  <a:pt x="971649" y="8236"/>
                  <a:pt x="975438" y="11484"/>
                </a:cubicBezTo>
                <a:cubicBezTo>
                  <a:pt x="982476" y="17439"/>
                  <a:pt x="988972" y="23935"/>
                  <a:pt x="995739" y="29890"/>
                </a:cubicBezTo>
                <a:cubicBezTo>
                  <a:pt x="1040942" y="70221"/>
                  <a:pt x="1040942" y="69950"/>
                  <a:pt x="1100491" y="81318"/>
                </a:cubicBezTo>
                <a:cubicBezTo>
                  <a:pt x="1121062" y="85108"/>
                  <a:pt x="1141092" y="91063"/>
                  <a:pt x="1159498" y="101890"/>
                </a:cubicBezTo>
                <a:cubicBezTo>
                  <a:pt x="1175468" y="111363"/>
                  <a:pt x="1193603" y="109469"/>
                  <a:pt x="1211197" y="106762"/>
                </a:cubicBezTo>
                <a:cubicBezTo>
                  <a:pt x="1273723" y="97559"/>
                  <a:pt x="1336250" y="88356"/>
                  <a:pt x="1399047" y="83484"/>
                </a:cubicBezTo>
                <a:cubicBezTo>
                  <a:pt x="1459949" y="78882"/>
                  <a:pt x="1521121" y="82401"/>
                  <a:pt x="1581753" y="88897"/>
                </a:cubicBezTo>
                <a:cubicBezTo>
                  <a:pt x="1588790" y="89709"/>
                  <a:pt x="1595557" y="90521"/>
                  <a:pt x="1602595" y="90521"/>
                </a:cubicBezTo>
                <a:cubicBezTo>
                  <a:pt x="1617753" y="90251"/>
                  <a:pt x="1631287" y="94311"/>
                  <a:pt x="1643467" y="104055"/>
                </a:cubicBezTo>
                <a:cubicBezTo>
                  <a:pt x="1666204" y="122461"/>
                  <a:pt x="1694354" y="131393"/>
                  <a:pt x="1720610" y="143033"/>
                </a:cubicBezTo>
                <a:cubicBezTo>
                  <a:pt x="1741993" y="152506"/>
                  <a:pt x="1762835" y="163604"/>
                  <a:pt x="1783948" y="173890"/>
                </a:cubicBezTo>
                <a:cubicBezTo>
                  <a:pt x="1787737" y="175784"/>
                  <a:pt x="1791797" y="178220"/>
                  <a:pt x="1796128" y="179032"/>
                </a:cubicBezTo>
                <a:cubicBezTo>
                  <a:pt x="1830775" y="186611"/>
                  <a:pt x="1861632" y="202852"/>
                  <a:pt x="1891135" y="221258"/>
                </a:cubicBezTo>
                <a:cubicBezTo>
                  <a:pt x="1918203" y="238040"/>
                  <a:pt x="1948248" y="248055"/>
                  <a:pt x="1976940" y="261047"/>
                </a:cubicBezTo>
                <a:cubicBezTo>
                  <a:pt x="2003737" y="273228"/>
                  <a:pt x="2027015" y="290280"/>
                  <a:pt x="2044338" y="314370"/>
                </a:cubicBezTo>
                <a:cubicBezTo>
                  <a:pt x="2048398" y="320055"/>
                  <a:pt x="2053000" y="325198"/>
                  <a:pt x="2058955" y="328987"/>
                </a:cubicBezTo>
                <a:cubicBezTo>
                  <a:pt x="2065992" y="333859"/>
                  <a:pt x="2077902" y="329799"/>
                  <a:pt x="2077631" y="321408"/>
                </a:cubicBezTo>
                <a:cubicBezTo>
                  <a:pt x="2077090" y="297859"/>
                  <a:pt x="2089270" y="281889"/>
                  <a:pt x="2105782" y="267002"/>
                </a:cubicBezTo>
                <a:cubicBezTo>
                  <a:pt x="2116067" y="257799"/>
                  <a:pt x="2124458" y="246972"/>
                  <a:pt x="2135556" y="238311"/>
                </a:cubicBezTo>
                <a:cubicBezTo>
                  <a:pt x="2151526" y="226130"/>
                  <a:pt x="2169390" y="219634"/>
                  <a:pt x="2188067" y="213679"/>
                </a:cubicBezTo>
                <a:cubicBezTo>
                  <a:pt x="2233541" y="198521"/>
                  <a:pt x="2279826" y="200687"/>
                  <a:pt x="2326112" y="207724"/>
                </a:cubicBezTo>
                <a:cubicBezTo>
                  <a:pt x="2340187" y="209890"/>
                  <a:pt x="2353180" y="215574"/>
                  <a:pt x="2362382" y="229649"/>
                </a:cubicBezTo>
                <a:cubicBezTo>
                  <a:pt x="2367525" y="237769"/>
                  <a:pt x="2378352" y="244536"/>
                  <a:pt x="2390533" y="244536"/>
                </a:cubicBezTo>
                <a:cubicBezTo>
                  <a:pt x="2398924" y="244536"/>
                  <a:pt x="2406773" y="245348"/>
                  <a:pt x="2411916" y="253198"/>
                </a:cubicBezTo>
                <a:cubicBezTo>
                  <a:pt x="2413811" y="255904"/>
                  <a:pt x="2417330" y="257799"/>
                  <a:pt x="2420578" y="257529"/>
                </a:cubicBezTo>
                <a:cubicBezTo>
                  <a:pt x="2437089" y="256446"/>
                  <a:pt x="2441149" y="269168"/>
                  <a:pt x="2445751" y="280536"/>
                </a:cubicBezTo>
                <a:cubicBezTo>
                  <a:pt x="2448728" y="287574"/>
                  <a:pt x="2452518" y="292175"/>
                  <a:pt x="2459284" y="295423"/>
                </a:cubicBezTo>
                <a:cubicBezTo>
                  <a:pt x="2496096" y="313829"/>
                  <a:pt x="2517751" y="351453"/>
                  <a:pt x="2512608" y="393949"/>
                </a:cubicBezTo>
                <a:cubicBezTo>
                  <a:pt x="2512066" y="397468"/>
                  <a:pt x="2512878" y="400445"/>
                  <a:pt x="2513420" y="403694"/>
                </a:cubicBezTo>
                <a:cubicBezTo>
                  <a:pt x="2516939" y="419393"/>
                  <a:pt x="2510442" y="432927"/>
                  <a:pt x="2502322" y="445107"/>
                </a:cubicBezTo>
                <a:cubicBezTo>
                  <a:pt x="2497720" y="452145"/>
                  <a:pt x="2487976" y="452686"/>
                  <a:pt x="2479856" y="450250"/>
                </a:cubicBezTo>
                <a:cubicBezTo>
                  <a:pt x="2466864" y="446460"/>
                  <a:pt x="2453600" y="447272"/>
                  <a:pt x="2440608" y="445107"/>
                </a:cubicBezTo>
                <a:cubicBezTo>
                  <a:pt x="2435736" y="444295"/>
                  <a:pt x="2434112" y="446460"/>
                  <a:pt x="2433029" y="450520"/>
                </a:cubicBezTo>
                <a:cubicBezTo>
                  <a:pt x="2429781" y="463513"/>
                  <a:pt x="2422473" y="475423"/>
                  <a:pt x="2421931" y="489227"/>
                </a:cubicBezTo>
                <a:cubicBezTo>
                  <a:pt x="2421661" y="496535"/>
                  <a:pt x="2415435" y="499513"/>
                  <a:pt x="2408939" y="500866"/>
                </a:cubicBezTo>
                <a:cubicBezTo>
                  <a:pt x="2400277" y="502761"/>
                  <a:pt x="2397300" y="507904"/>
                  <a:pt x="2397570" y="516836"/>
                </a:cubicBezTo>
                <a:cubicBezTo>
                  <a:pt x="2398112" y="539032"/>
                  <a:pt x="2392157" y="560415"/>
                  <a:pt x="2387826" y="582069"/>
                </a:cubicBezTo>
                <a:cubicBezTo>
                  <a:pt x="2386202" y="589919"/>
                  <a:pt x="2381871" y="593437"/>
                  <a:pt x="2374021" y="593167"/>
                </a:cubicBezTo>
                <a:cubicBezTo>
                  <a:pt x="2370774" y="593167"/>
                  <a:pt x="2367255" y="593437"/>
                  <a:pt x="2364277" y="592625"/>
                </a:cubicBezTo>
                <a:cubicBezTo>
                  <a:pt x="2352909" y="589107"/>
                  <a:pt x="2345059" y="591813"/>
                  <a:pt x="2341811" y="603723"/>
                </a:cubicBezTo>
                <a:cubicBezTo>
                  <a:pt x="2341811" y="603994"/>
                  <a:pt x="2341540" y="604535"/>
                  <a:pt x="2341270" y="604535"/>
                </a:cubicBezTo>
                <a:cubicBezTo>
                  <a:pt x="2326653" y="612655"/>
                  <a:pt x="2318533" y="630791"/>
                  <a:pt x="2299315" y="631873"/>
                </a:cubicBezTo>
                <a:cubicBezTo>
                  <a:pt x="2294984" y="632144"/>
                  <a:pt x="2291736" y="634580"/>
                  <a:pt x="2289300" y="638099"/>
                </a:cubicBezTo>
                <a:cubicBezTo>
                  <a:pt x="2286864" y="641618"/>
                  <a:pt x="2287135" y="644595"/>
                  <a:pt x="2291736" y="645678"/>
                </a:cubicBezTo>
                <a:cubicBezTo>
                  <a:pt x="2302563" y="647843"/>
                  <a:pt x="2311766" y="651903"/>
                  <a:pt x="2317992" y="661648"/>
                </a:cubicBezTo>
                <a:cubicBezTo>
                  <a:pt x="2318804" y="663001"/>
                  <a:pt x="2322052" y="663272"/>
                  <a:pt x="2323946" y="664084"/>
                </a:cubicBezTo>
                <a:cubicBezTo>
                  <a:pt x="2352367" y="676264"/>
                  <a:pt x="2380247" y="688986"/>
                  <a:pt x="2402713" y="711452"/>
                </a:cubicBezTo>
                <a:cubicBezTo>
                  <a:pt x="2411646" y="720385"/>
                  <a:pt x="2423285" y="726881"/>
                  <a:pt x="2434382" y="733106"/>
                </a:cubicBezTo>
                <a:cubicBezTo>
                  <a:pt x="2443856" y="738520"/>
                  <a:pt x="2453600" y="735813"/>
                  <a:pt x="2462803" y="730670"/>
                </a:cubicBezTo>
                <a:cubicBezTo>
                  <a:pt x="2469570" y="726881"/>
                  <a:pt x="2475254" y="721467"/>
                  <a:pt x="2480127" y="715512"/>
                </a:cubicBezTo>
                <a:cubicBezTo>
                  <a:pt x="2506924" y="683573"/>
                  <a:pt x="2539134" y="655693"/>
                  <a:pt x="2562141" y="620505"/>
                </a:cubicBezTo>
                <a:cubicBezTo>
                  <a:pt x="2592186" y="574761"/>
                  <a:pt x="2618171" y="526580"/>
                  <a:pt x="2633870" y="473799"/>
                </a:cubicBezTo>
                <a:cubicBezTo>
                  <a:pt x="2637119" y="463242"/>
                  <a:pt x="2637119" y="452145"/>
                  <a:pt x="2630893" y="441859"/>
                </a:cubicBezTo>
                <a:cubicBezTo>
                  <a:pt x="2627645" y="436716"/>
                  <a:pt x="2624938" y="430490"/>
                  <a:pt x="2624126" y="424536"/>
                </a:cubicBezTo>
                <a:cubicBezTo>
                  <a:pt x="2621961" y="406942"/>
                  <a:pt x="2614111" y="391513"/>
                  <a:pt x="2606262" y="376355"/>
                </a:cubicBezTo>
                <a:cubicBezTo>
                  <a:pt x="2595705" y="355513"/>
                  <a:pt x="2579194" y="339002"/>
                  <a:pt x="2556728" y="330070"/>
                </a:cubicBezTo>
                <a:cubicBezTo>
                  <a:pt x="2550232" y="327634"/>
                  <a:pt x="2545360" y="324927"/>
                  <a:pt x="2546442" y="317077"/>
                </a:cubicBezTo>
                <a:cubicBezTo>
                  <a:pt x="2547525" y="308957"/>
                  <a:pt x="2553750" y="308686"/>
                  <a:pt x="2559705" y="308416"/>
                </a:cubicBezTo>
                <a:cubicBezTo>
                  <a:pt x="2570803" y="307874"/>
                  <a:pt x="2581901" y="307333"/>
                  <a:pt x="2592728" y="309769"/>
                </a:cubicBezTo>
                <a:cubicBezTo>
                  <a:pt x="2603826" y="312205"/>
                  <a:pt x="2613029" y="317077"/>
                  <a:pt x="2619795" y="326822"/>
                </a:cubicBezTo>
                <a:cubicBezTo>
                  <a:pt x="2634953" y="348476"/>
                  <a:pt x="2647404" y="347664"/>
                  <a:pt x="2658502" y="324386"/>
                </a:cubicBezTo>
                <a:cubicBezTo>
                  <a:pt x="2666893" y="307333"/>
                  <a:pt x="2673389" y="289468"/>
                  <a:pt x="2674201" y="269709"/>
                </a:cubicBezTo>
                <a:cubicBezTo>
                  <a:pt x="2675284" y="249950"/>
                  <a:pt x="2682051" y="231002"/>
                  <a:pt x="2688006" y="212055"/>
                </a:cubicBezTo>
                <a:cubicBezTo>
                  <a:pt x="2691254" y="202311"/>
                  <a:pt x="2700998" y="198792"/>
                  <a:pt x="2711555" y="201769"/>
                </a:cubicBezTo>
                <a:cubicBezTo>
                  <a:pt x="2721299" y="204476"/>
                  <a:pt x="2720758" y="212596"/>
                  <a:pt x="2719675" y="219634"/>
                </a:cubicBezTo>
                <a:cubicBezTo>
                  <a:pt x="2718051" y="231002"/>
                  <a:pt x="2715073" y="242371"/>
                  <a:pt x="2712096" y="257258"/>
                </a:cubicBezTo>
                <a:cubicBezTo>
                  <a:pt x="2719133" y="247514"/>
                  <a:pt x="2721840" y="239123"/>
                  <a:pt x="2724006" y="230732"/>
                </a:cubicBezTo>
                <a:cubicBezTo>
                  <a:pt x="2726442" y="220446"/>
                  <a:pt x="2729419" y="210160"/>
                  <a:pt x="2734833" y="200687"/>
                </a:cubicBezTo>
                <a:cubicBezTo>
                  <a:pt x="2739705" y="192025"/>
                  <a:pt x="2747825" y="189318"/>
                  <a:pt x="2757299" y="193378"/>
                </a:cubicBezTo>
                <a:cubicBezTo>
                  <a:pt x="2765961" y="196897"/>
                  <a:pt x="2768667" y="203393"/>
                  <a:pt x="2765419" y="212055"/>
                </a:cubicBezTo>
                <a:cubicBezTo>
                  <a:pt x="2763524" y="216927"/>
                  <a:pt x="2764607" y="218551"/>
                  <a:pt x="2769479" y="219363"/>
                </a:cubicBezTo>
                <a:cubicBezTo>
                  <a:pt x="2780306" y="220987"/>
                  <a:pt x="2783825" y="228296"/>
                  <a:pt x="2782742" y="238581"/>
                </a:cubicBezTo>
                <a:cubicBezTo>
                  <a:pt x="2779765" y="266190"/>
                  <a:pt x="2778682" y="294340"/>
                  <a:pt x="2770291" y="321137"/>
                </a:cubicBezTo>
                <a:cubicBezTo>
                  <a:pt x="2768667" y="326280"/>
                  <a:pt x="2766773" y="331694"/>
                  <a:pt x="2773269" y="337378"/>
                </a:cubicBezTo>
                <a:cubicBezTo>
                  <a:pt x="2776788" y="320055"/>
                  <a:pt x="2789239" y="307333"/>
                  <a:pt x="2792216" y="290551"/>
                </a:cubicBezTo>
                <a:cubicBezTo>
                  <a:pt x="2793299" y="284867"/>
                  <a:pt x="2795464" y="279183"/>
                  <a:pt x="2798442" y="274310"/>
                </a:cubicBezTo>
                <a:cubicBezTo>
                  <a:pt x="2803585" y="265649"/>
                  <a:pt x="2813870" y="266190"/>
                  <a:pt x="2823885" y="275122"/>
                </a:cubicBezTo>
                <a:cubicBezTo>
                  <a:pt x="2823885" y="282431"/>
                  <a:pt x="2823885" y="289739"/>
                  <a:pt x="2823885" y="297047"/>
                </a:cubicBezTo>
                <a:cubicBezTo>
                  <a:pt x="2815765" y="318431"/>
                  <a:pt x="2807645" y="340085"/>
                  <a:pt x="2799253" y="361468"/>
                </a:cubicBezTo>
                <a:cubicBezTo>
                  <a:pt x="2797359" y="366611"/>
                  <a:pt x="2798712" y="371754"/>
                  <a:pt x="2798171" y="376897"/>
                </a:cubicBezTo>
                <a:cubicBezTo>
                  <a:pt x="2796276" y="398280"/>
                  <a:pt x="2788156" y="418039"/>
                  <a:pt x="2780848" y="438069"/>
                </a:cubicBezTo>
                <a:cubicBezTo>
                  <a:pt x="2772998" y="459453"/>
                  <a:pt x="2759464" y="477047"/>
                  <a:pt x="2745660" y="494641"/>
                </a:cubicBezTo>
                <a:cubicBezTo>
                  <a:pt x="2725088" y="520626"/>
                  <a:pt x="2716156" y="552295"/>
                  <a:pt x="2707224" y="583964"/>
                </a:cubicBezTo>
                <a:cubicBezTo>
                  <a:pt x="2698292" y="614821"/>
                  <a:pt x="2686923" y="645137"/>
                  <a:pt x="2675555" y="675182"/>
                </a:cubicBezTo>
                <a:cubicBezTo>
                  <a:pt x="2660126" y="715242"/>
                  <a:pt x="2639013" y="752054"/>
                  <a:pt x="2616277" y="788054"/>
                </a:cubicBezTo>
                <a:cubicBezTo>
                  <a:pt x="2600307" y="813226"/>
                  <a:pt x="2584878" y="839211"/>
                  <a:pt x="2565389" y="862219"/>
                </a:cubicBezTo>
                <a:cubicBezTo>
                  <a:pt x="2557540" y="871422"/>
                  <a:pt x="2550502" y="881437"/>
                  <a:pt x="2543735" y="891452"/>
                </a:cubicBezTo>
                <a:cubicBezTo>
                  <a:pt x="2531284" y="910128"/>
                  <a:pt x="2516939" y="916895"/>
                  <a:pt x="2494743" y="911752"/>
                </a:cubicBezTo>
                <a:cubicBezTo>
                  <a:pt x="2477149" y="907692"/>
                  <a:pt x="2459555" y="903362"/>
                  <a:pt x="2442773" y="897136"/>
                </a:cubicBezTo>
                <a:cubicBezTo>
                  <a:pt x="2396488" y="880625"/>
                  <a:pt x="2348849" y="867903"/>
                  <a:pt x="2302563" y="851392"/>
                </a:cubicBezTo>
                <a:cubicBezTo>
                  <a:pt x="2264668" y="837858"/>
                  <a:pt x="2227315" y="821888"/>
                  <a:pt x="2193481" y="799693"/>
                </a:cubicBezTo>
                <a:cubicBezTo>
                  <a:pt x="2189691" y="797256"/>
                  <a:pt x="2185360" y="795903"/>
                  <a:pt x="2180759" y="797527"/>
                </a:cubicBezTo>
                <a:cubicBezTo>
                  <a:pt x="2171014" y="801046"/>
                  <a:pt x="2164789" y="796444"/>
                  <a:pt x="2158834" y="789678"/>
                </a:cubicBezTo>
                <a:cubicBezTo>
                  <a:pt x="2145030" y="774520"/>
                  <a:pt x="2131225" y="759091"/>
                  <a:pt x="2109571" y="754490"/>
                </a:cubicBezTo>
                <a:cubicBezTo>
                  <a:pt x="2100368" y="752595"/>
                  <a:pt x="2093331" y="753407"/>
                  <a:pt x="2085481" y="760174"/>
                </a:cubicBezTo>
                <a:cubicBezTo>
                  <a:pt x="2060579" y="781828"/>
                  <a:pt x="2035406" y="803753"/>
                  <a:pt x="2005631" y="818099"/>
                </a:cubicBezTo>
                <a:cubicBezTo>
                  <a:pt x="1980188" y="830550"/>
                  <a:pt x="1953120" y="838941"/>
                  <a:pt x="1927406" y="850850"/>
                </a:cubicBezTo>
                <a:cubicBezTo>
                  <a:pt x="1896008" y="865737"/>
                  <a:pt x="1865421" y="882519"/>
                  <a:pt x="1841331" y="908775"/>
                </a:cubicBezTo>
                <a:cubicBezTo>
                  <a:pt x="1829692" y="921497"/>
                  <a:pt x="1814805" y="929888"/>
                  <a:pt x="1799376" y="936925"/>
                </a:cubicBezTo>
                <a:cubicBezTo>
                  <a:pt x="1772579" y="949376"/>
                  <a:pt x="1748219" y="965346"/>
                  <a:pt x="1723858" y="981858"/>
                </a:cubicBezTo>
                <a:cubicBezTo>
                  <a:pt x="1697602" y="999722"/>
                  <a:pt x="1672159" y="1019211"/>
                  <a:pt x="1646444" y="1037887"/>
                </a:cubicBezTo>
                <a:cubicBezTo>
                  <a:pt x="1643738" y="1039782"/>
                  <a:pt x="1639948" y="1041677"/>
                  <a:pt x="1640219" y="1044925"/>
                </a:cubicBezTo>
                <a:cubicBezTo>
                  <a:pt x="1640760" y="1049256"/>
                  <a:pt x="1645632" y="1047090"/>
                  <a:pt x="1648339" y="1048444"/>
                </a:cubicBezTo>
                <a:cubicBezTo>
                  <a:pt x="1680279" y="1061707"/>
                  <a:pt x="1714925" y="1068203"/>
                  <a:pt x="1745512" y="1085256"/>
                </a:cubicBezTo>
                <a:cubicBezTo>
                  <a:pt x="1749031" y="1087151"/>
                  <a:pt x="1753091" y="1088233"/>
                  <a:pt x="1756339" y="1090669"/>
                </a:cubicBezTo>
                <a:cubicBezTo>
                  <a:pt x="1785572" y="1113677"/>
                  <a:pt x="1819406" y="1127752"/>
                  <a:pt x="1852429" y="1143722"/>
                </a:cubicBezTo>
                <a:cubicBezTo>
                  <a:pt x="1890324" y="1161857"/>
                  <a:pt x="1927135" y="1182699"/>
                  <a:pt x="1962865" y="1205165"/>
                </a:cubicBezTo>
                <a:cubicBezTo>
                  <a:pt x="2007255" y="1233316"/>
                  <a:pt x="2052188" y="1260383"/>
                  <a:pt x="2099827" y="1282849"/>
                </a:cubicBezTo>
                <a:cubicBezTo>
                  <a:pt x="2117150" y="1290970"/>
                  <a:pt x="2132308" y="1302609"/>
                  <a:pt x="2145571" y="1316413"/>
                </a:cubicBezTo>
                <a:cubicBezTo>
                  <a:pt x="2153691" y="1325075"/>
                  <a:pt x="2156939" y="1335631"/>
                  <a:pt x="2157751" y="1347541"/>
                </a:cubicBezTo>
                <a:cubicBezTo>
                  <a:pt x="2160458" y="1380293"/>
                  <a:pt x="2149902" y="1407360"/>
                  <a:pt x="2130954" y="1434428"/>
                </a:cubicBezTo>
                <a:cubicBezTo>
                  <a:pt x="2102533" y="1475300"/>
                  <a:pt x="2066263" y="1508593"/>
                  <a:pt x="2034052" y="1545405"/>
                </a:cubicBezTo>
                <a:cubicBezTo>
                  <a:pt x="1991015" y="1594397"/>
                  <a:pt x="1945541" y="1640683"/>
                  <a:pt x="1898985" y="1686157"/>
                </a:cubicBezTo>
                <a:cubicBezTo>
                  <a:pt x="1874624" y="1709976"/>
                  <a:pt x="1847557" y="1731089"/>
                  <a:pt x="1822654" y="1754367"/>
                </a:cubicBezTo>
                <a:cubicBezTo>
                  <a:pt x="1793421" y="1781976"/>
                  <a:pt x="1766083" y="1811480"/>
                  <a:pt x="1742264" y="1844231"/>
                </a:cubicBezTo>
                <a:cubicBezTo>
                  <a:pt x="1720880" y="1873194"/>
                  <a:pt x="1707076" y="1905945"/>
                  <a:pt x="1693813" y="1938968"/>
                </a:cubicBezTo>
                <a:cubicBezTo>
                  <a:pt x="1688670" y="1951960"/>
                  <a:pt x="1698956" y="1961705"/>
                  <a:pt x="1701933" y="1973073"/>
                </a:cubicBezTo>
                <a:cubicBezTo>
                  <a:pt x="1703557" y="1979028"/>
                  <a:pt x="1704640" y="1984441"/>
                  <a:pt x="1698685" y="1987419"/>
                </a:cubicBezTo>
                <a:cubicBezTo>
                  <a:pt x="1691647" y="1990667"/>
                  <a:pt x="1694625" y="1993915"/>
                  <a:pt x="1697602" y="1997434"/>
                </a:cubicBezTo>
                <a:cubicBezTo>
                  <a:pt x="1714113" y="2017464"/>
                  <a:pt x="1732249" y="2035599"/>
                  <a:pt x="1748489" y="2055629"/>
                </a:cubicBezTo>
                <a:cubicBezTo>
                  <a:pt x="1760128" y="2069975"/>
                  <a:pt x="1773121" y="2078095"/>
                  <a:pt x="1790444" y="2082697"/>
                </a:cubicBezTo>
                <a:cubicBezTo>
                  <a:pt x="1798023" y="2084592"/>
                  <a:pt x="1800459" y="2094336"/>
                  <a:pt x="1806143" y="2100020"/>
                </a:cubicBezTo>
                <a:cubicBezTo>
                  <a:pt x="1810203" y="2104080"/>
                  <a:pt x="1813722" y="2105975"/>
                  <a:pt x="1818865" y="2107058"/>
                </a:cubicBezTo>
                <a:cubicBezTo>
                  <a:pt x="1838354" y="2110577"/>
                  <a:pt x="1857842" y="2114366"/>
                  <a:pt x="1877331" y="2117885"/>
                </a:cubicBezTo>
                <a:cubicBezTo>
                  <a:pt x="1896008" y="2121404"/>
                  <a:pt x="1909000" y="2136832"/>
                  <a:pt x="1909541" y="2160652"/>
                </a:cubicBezTo>
                <a:cubicBezTo>
                  <a:pt x="1910083" y="2177704"/>
                  <a:pt x="1901692" y="2190155"/>
                  <a:pt x="1883015" y="2198005"/>
                </a:cubicBezTo>
                <a:cubicBezTo>
                  <a:pt x="1862444" y="2206667"/>
                  <a:pt x="1840519" y="2209644"/>
                  <a:pt x="1818594" y="2210997"/>
                </a:cubicBezTo>
                <a:cubicBezTo>
                  <a:pt x="1797752" y="2212351"/>
                  <a:pt x="1776640" y="2211539"/>
                  <a:pt x="1755797" y="2209373"/>
                </a:cubicBezTo>
                <a:cubicBezTo>
                  <a:pt x="1731166" y="2206937"/>
                  <a:pt x="1707617" y="2200441"/>
                  <a:pt x="1685422" y="2189614"/>
                </a:cubicBezTo>
                <a:cubicBezTo>
                  <a:pt x="1640219" y="2167419"/>
                  <a:pt x="1594204" y="2147388"/>
                  <a:pt x="1546294" y="2131960"/>
                </a:cubicBezTo>
                <a:cubicBezTo>
                  <a:pt x="1521121" y="2123840"/>
                  <a:pt x="1495136" y="2117614"/>
                  <a:pt x="1471588" y="2105975"/>
                </a:cubicBezTo>
                <a:cubicBezTo>
                  <a:pt x="1451287" y="2096231"/>
                  <a:pt x="1428550" y="2090546"/>
                  <a:pt x="1412310" y="2073223"/>
                </a:cubicBezTo>
                <a:cubicBezTo>
                  <a:pt x="1406625" y="2066998"/>
                  <a:pt x="1400670" y="2060772"/>
                  <a:pt x="1397964" y="2052652"/>
                </a:cubicBezTo>
                <a:cubicBezTo>
                  <a:pt x="1394986" y="2043990"/>
                  <a:pt x="1396610" y="2036682"/>
                  <a:pt x="1405813" y="2032622"/>
                </a:cubicBezTo>
                <a:cubicBezTo>
                  <a:pt x="1422866" y="2025043"/>
                  <a:pt x="1430986" y="2009344"/>
                  <a:pt x="1437482" y="1993644"/>
                </a:cubicBezTo>
                <a:cubicBezTo>
                  <a:pt x="1443708" y="1978757"/>
                  <a:pt x="1449122" y="1963600"/>
                  <a:pt x="1459407" y="1950878"/>
                </a:cubicBezTo>
                <a:cubicBezTo>
                  <a:pt x="1468340" y="1939780"/>
                  <a:pt x="1474565" y="1926517"/>
                  <a:pt x="1481061" y="1913795"/>
                </a:cubicBezTo>
                <a:cubicBezTo>
                  <a:pt x="1485663" y="1904592"/>
                  <a:pt x="1492700" y="1901073"/>
                  <a:pt x="1501633" y="1904863"/>
                </a:cubicBezTo>
                <a:cubicBezTo>
                  <a:pt x="1507588" y="1907299"/>
                  <a:pt x="1510565" y="1904863"/>
                  <a:pt x="1514084" y="1901344"/>
                </a:cubicBezTo>
                <a:cubicBezTo>
                  <a:pt x="1521121" y="1894306"/>
                  <a:pt x="1527076" y="1886998"/>
                  <a:pt x="1532219" y="1878066"/>
                </a:cubicBezTo>
                <a:cubicBezTo>
                  <a:pt x="1539527" y="1864803"/>
                  <a:pt x="1551437" y="1853976"/>
                  <a:pt x="1558475" y="1840171"/>
                </a:cubicBezTo>
                <a:cubicBezTo>
                  <a:pt x="1571467" y="1814728"/>
                  <a:pt x="1595016" y="1797946"/>
                  <a:pt x="1610174" y="1774126"/>
                </a:cubicBezTo>
                <a:cubicBezTo>
                  <a:pt x="1629392" y="1743811"/>
                  <a:pt x="1649422" y="1714036"/>
                  <a:pt x="1668369" y="1683720"/>
                </a:cubicBezTo>
                <a:cubicBezTo>
                  <a:pt x="1682986" y="1660442"/>
                  <a:pt x="1696519" y="1636352"/>
                  <a:pt x="1711407" y="1613345"/>
                </a:cubicBezTo>
                <a:cubicBezTo>
                  <a:pt x="1724940" y="1592232"/>
                  <a:pt x="1734685" y="1569225"/>
                  <a:pt x="1746594" y="1547300"/>
                </a:cubicBezTo>
                <a:cubicBezTo>
                  <a:pt x="1755256" y="1531601"/>
                  <a:pt x="1764459" y="1515901"/>
                  <a:pt x="1775557" y="1502097"/>
                </a:cubicBezTo>
                <a:cubicBezTo>
                  <a:pt x="1796669" y="1475300"/>
                  <a:pt x="1819406" y="1449586"/>
                  <a:pt x="1844309" y="1426037"/>
                </a:cubicBezTo>
                <a:cubicBezTo>
                  <a:pt x="1852699" y="1418187"/>
                  <a:pt x="1852158" y="1417917"/>
                  <a:pt x="1841060" y="1414668"/>
                </a:cubicBezTo>
                <a:cubicBezTo>
                  <a:pt x="1797752" y="1402217"/>
                  <a:pt x="1752820" y="1399511"/>
                  <a:pt x="1708700" y="1392744"/>
                </a:cubicBezTo>
                <a:cubicBezTo>
                  <a:pt x="1669452" y="1386789"/>
                  <a:pt x="1629933" y="1382458"/>
                  <a:pt x="1590685" y="1377315"/>
                </a:cubicBezTo>
                <a:cubicBezTo>
                  <a:pt x="1578505" y="1375691"/>
                  <a:pt x="1567136" y="1371360"/>
                  <a:pt x="1555497" y="1368383"/>
                </a:cubicBezTo>
                <a:cubicBezTo>
                  <a:pt x="1517332" y="1357827"/>
                  <a:pt x="1479437" y="1346458"/>
                  <a:pt x="1440460" y="1338067"/>
                </a:cubicBezTo>
                <a:cubicBezTo>
                  <a:pt x="1431257" y="1336172"/>
                  <a:pt x="1422054" y="1332654"/>
                  <a:pt x="1413122" y="1329406"/>
                </a:cubicBezTo>
                <a:cubicBezTo>
                  <a:pt x="1407708" y="1327511"/>
                  <a:pt x="1403377" y="1327782"/>
                  <a:pt x="1398505" y="1331030"/>
                </a:cubicBezTo>
                <a:cubicBezTo>
                  <a:pt x="1363588" y="1353766"/>
                  <a:pt x="1330295" y="1378127"/>
                  <a:pt x="1299438" y="1406007"/>
                </a:cubicBezTo>
                <a:cubicBezTo>
                  <a:pt x="1272911" y="1430097"/>
                  <a:pt x="1248280" y="1456353"/>
                  <a:pt x="1222024" y="1480713"/>
                </a:cubicBezTo>
                <a:cubicBezTo>
                  <a:pt x="1202265" y="1498578"/>
                  <a:pt x="1184130" y="1518337"/>
                  <a:pt x="1162476" y="1534578"/>
                </a:cubicBezTo>
                <a:cubicBezTo>
                  <a:pt x="1137303" y="1552984"/>
                  <a:pt x="1113213" y="1573285"/>
                  <a:pt x="1090746" y="1594668"/>
                </a:cubicBezTo>
                <a:cubicBezTo>
                  <a:pt x="1044731" y="1638518"/>
                  <a:pt x="995468" y="1677495"/>
                  <a:pt x="939168" y="1706999"/>
                </a:cubicBezTo>
                <a:cubicBezTo>
                  <a:pt x="919138" y="1717555"/>
                  <a:pt x="903168" y="1733525"/>
                  <a:pt x="886386" y="1748141"/>
                </a:cubicBezTo>
                <a:cubicBezTo>
                  <a:pt x="850657" y="1779269"/>
                  <a:pt x="814657" y="1809314"/>
                  <a:pt x="768642" y="1825284"/>
                </a:cubicBezTo>
                <a:cubicBezTo>
                  <a:pt x="748341" y="1832322"/>
                  <a:pt x="730747" y="1845855"/>
                  <a:pt x="711259" y="1855058"/>
                </a:cubicBezTo>
                <a:cubicBezTo>
                  <a:pt x="682026" y="1868863"/>
                  <a:pt x="657123" y="1888351"/>
                  <a:pt x="632221" y="1908111"/>
                </a:cubicBezTo>
                <a:cubicBezTo>
                  <a:pt x="617605" y="1919479"/>
                  <a:pt x="601093" y="1928953"/>
                  <a:pt x="586477" y="1940592"/>
                </a:cubicBezTo>
                <a:cubicBezTo>
                  <a:pt x="561033" y="1961163"/>
                  <a:pt x="533154" y="1978216"/>
                  <a:pt x="505815" y="1995539"/>
                </a:cubicBezTo>
                <a:cubicBezTo>
                  <a:pt x="475770" y="2014757"/>
                  <a:pt x="446808" y="2035329"/>
                  <a:pt x="418387" y="2056712"/>
                </a:cubicBezTo>
                <a:cubicBezTo>
                  <a:pt x="381034" y="2084321"/>
                  <a:pt x="347470" y="2115990"/>
                  <a:pt x="321214" y="2154697"/>
                </a:cubicBezTo>
                <a:cubicBezTo>
                  <a:pt x="313094" y="2166607"/>
                  <a:pt x="300372" y="2174185"/>
                  <a:pt x="290357" y="2183930"/>
                </a:cubicBezTo>
                <a:cubicBezTo>
                  <a:pt x="285215" y="2189073"/>
                  <a:pt x="281154" y="2195298"/>
                  <a:pt x="275741" y="2200170"/>
                </a:cubicBezTo>
                <a:cubicBezTo>
                  <a:pt x="261395" y="2213163"/>
                  <a:pt x="248403" y="2227509"/>
                  <a:pt x="237034" y="2243208"/>
                </a:cubicBezTo>
                <a:cubicBezTo>
                  <a:pt x="233786" y="2247809"/>
                  <a:pt x="232162" y="2251328"/>
                  <a:pt x="233786" y="2257283"/>
                </a:cubicBezTo>
                <a:cubicBezTo>
                  <a:pt x="237034" y="2268110"/>
                  <a:pt x="229997" y="2282456"/>
                  <a:pt x="219170" y="2286516"/>
                </a:cubicBezTo>
                <a:cubicBezTo>
                  <a:pt x="209967" y="2289764"/>
                  <a:pt x="205636" y="2296531"/>
                  <a:pt x="201034" y="2304381"/>
                </a:cubicBezTo>
                <a:cubicBezTo>
                  <a:pt x="193997" y="2316832"/>
                  <a:pt x="186147" y="2328741"/>
                  <a:pt x="177756" y="2340110"/>
                </a:cubicBezTo>
                <a:cubicBezTo>
                  <a:pt x="173155" y="2346335"/>
                  <a:pt x="168012" y="2352020"/>
                  <a:pt x="165576" y="2359328"/>
                </a:cubicBezTo>
                <a:cubicBezTo>
                  <a:pt x="165034" y="2360952"/>
                  <a:pt x="163952" y="2363388"/>
                  <a:pt x="162869" y="2363929"/>
                </a:cubicBezTo>
                <a:cubicBezTo>
                  <a:pt x="147711" y="2369072"/>
                  <a:pt x="149335" y="2383147"/>
                  <a:pt x="148252" y="2394516"/>
                </a:cubicBezTo>
                <a:cubicBezTo>
                  <a:pt x="147170" y="2406155"/>
                  <a:pt x="143651" y="2415899"/>
                  <a:pt x="136884" y="2424831"/>
                </a:cubicBezTo>
                <a:cubicBezTo>
                  <a:pt x="118749" y="2448651"/>
                  <a:pt x="107922" y="2475448"/>
                  <a:pt x="101155" y="2504139"/>
                </a:cubicBezTo>
                <a:cubicBezTo>
                  <a:pt x="100613" y="2506576"/>
                  <a:pt x="99801" y="2509012"/>
                  <a:pt x="99260" y="2511718"/>
                </a:cubicBezTo>
                <a:cubicBezTo>
                  <a:pt x="95471" y="2528500"/>
                  <a:pt x="87892" y="2542575"/>
                  <a:pt x="70298" y="2548530"/>
                </a:cubicBezTo>
                <a:cubicBezTo>
                  <a:pt x="60553" y="2550154"/>
                  <a:pt x="52433" y="2550154"/>
                  <a:pt x="44313" y="2550154"/>
                </a:cubicBezTo>
                <a:close/>
              </a:path>
            </a:pathLst>
          </a:custGeom>
          <a:solidFill>
            <a:schemeClr val="accent4"/>
          </a:solidFill>
          <a:ln w="27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45911" y="1091821"/>
            <a:ext cx="112457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have any questions, please contact coach Beáta (beata.gajdosova@uvlf.sk) or the foreign student</a:t>
            </a:r>
            <a:r>
              <a:rPr lang="sk-SK" dirty="0" smtClean="0"/>
              <a:t>´</a:t>
            </a:r>
            <a:r>
              <a:rPr lang="en-US" dirty="0" smtClean="0"/>
              <a:t>s sport</a:t>
            </a:r>
            <a:r>
              <a:rPr lang="sk-SK" dirty="0" smtClean="0"/>
              <a:t>s</a:t>
            </a:r>
            <a:r>
              <a:rPr lang="en-US" dirty="0" smtClean="0"/>
              <a:t> rep</a:t>
            </a:r>
            <a:r>
              <a:rPr lang="sk-SK" dirty="0" err="1" smtClean="0"/>
              <a:t>resentative</a:t>
            </a:r>
            <a:r>
              <a:rPr lang="en-US" dirty="0" smtClean="0"/>
              <a:t> </a:t>
            </a:r>
            <a:r>
              <a:rPr lang="sk-SK" dirty="0" err="1" smtClean="0"/>
              <a:t>Amalie</a:t>
            </a:r>
            <a:r>
              <a:rPr lang="sk-SK" dirty="0" smtClean="0"/>
              <a:t> </a:t>
            </a:r>
            <a:r>
              <a:rPr lang="sk-SK" dirty="0" err="1" smtClean="0"/>
              <a:t>Wold</a:t>
            </a:r>
            <a:r>
              <a:rPr lang="sk-SK" dirty="0" smtClean="0"/>
              <a:t> </a:t>
            </a:r>
            <a:r>
              <a:rPr lang="sk-SK" dirty="0" err="1" smtClean="0"/>
              <a:t>L</a:t>
            </a:r>
            <a:r>
              <a:rPr lang="sk-SK" dirty="0" err="1" smtClean="0"/>
              <a:t>omeland</a:t>
            </a:r>
            <a:r>
              <a:rPr lang="sk-SK" dirty="0" smtClean="0"/>
              <a:t> 5 GVM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Schedule dates will be adjusted according to the availability and the number of students registered - watch announcements displayed on the notice boards</a:t>
            </a:r>
            <a:r>
              <a:rPr lang="sk-SK" dirty="0" smtClean="0"/>
              <a:t> and</a:t>
            </a:r>
            <a:r>
              <a:rPr lang="en-US" dirty="0" smtClean="0"/>
              <a:t> </a:t>
            </a:r>
            <a:r>
              <a:rPr lang="sk-SK" dirty="0" err="1"/>
              <a:t>F</a:t>
            </a:r>
            <a:r>
              <a:rPr lang="en-US" dirty="0" err="1" smtClean="0"/>
              <a:t>acebook</a:t>
            </a:r>
            <a:r>
              <a:rPr lang="sk-SK" dirty="0" smtClean="0"/>
              <a:t>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Please join the „UVM</a:t>
            </a:r>
            <a:r>
              <a:rPr lang="sk-SK" dirty="0" smtClean="0"/>
              <a:t>P</a:t>
            </a:r>
            <a:r>
              <a:rPr lang="en-US" dirty="0" smtClean="0"/>
              <a:t> sports</a:t>
            </a:r>
            <a:r>
              <a:rPr lang="sk-SK" dirty="0" smtClean="0"/>
              <a:t> 1</a:t>
            </a:r>
            <a:r>
              <a:rPr lang="en-US" dirty="0" smtClean="0"/>
              <a:t>“ </a:t>
            </a:r>
            <a:r>
              <a:rPr lang="sk-SK" dirty="0" err="1"/>
              <a:t>F</a:t>
            </a:r>
            <a:r>
              <a:rPr lang="en-US" dirty="0" err="1" smtClean="0"/>
              <a:t>acebook</a:t>
            </a:r>
            <a:r>
              <a:rPr lang="en-US" dirty="0" smtClean="0"/>
              <a:t> page where information for foreign students is given.</a:t>
            </a:r>
            <a:endParaRPr lang="sk-SK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HAVE FUN WITH THE SPORT</a:t>
            </a:r>
            <a:r>
              <a:rPr lang="sk-SK" b="1" dirty="0" smtClean="0">
                <a:solidFill>
                  <a:srgbClr val="00B050"/>
                </a:solidFill>
              </a:rPr>
              <a:t>S</a:t>
            </a:r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</a:t>
            </a:r>
            <a:endParaRPr lang="sk-SK" b="1" dirty="0" smtClean="0">
              <a:solidFill>
                <a:srgbClr val="00B050"/>
              </a:solidFill>
            </a:endParaRPr>
          </a:p>
          <a:p>
            <a:endParaRPr lang="sk-SK" dirty="0"/>
          </a:p>
        </p:txBody>
      </p:sp>
      <p:sp>
        <p:nvSpPr>
          <p:cNvPr id="3" name="Freeform: Shape 19">
            <a:extLst>
              <a:ext uri="{FF2B5EF4-FFF2-40B4-BE49-F238E27FC236}">
                <a16:creationId xmlns:a16="http://schemas.microsoft.com/office/drawing/2014/main" id="{3D9E49F4-19ED-4FC1-B5BF-A98EF4EA9BB0}"/>
              </a:ext>
            </a:extLst>
          </p:cNvPr>
          <p:cNvSpPr/>
          <p:nvPr/>
        </p:nvSpPr>
        <p:spPr>
          <a:xfrm>
            <a:off x="3133933" y="4963618"/>
            <a:ext cx="1773068" cy="1006927"/>
          </a:xfrm>
          <a:custGeom>
            <a:avLst/>
            <a:gdLst>
              <a:gd name="connsiteX0" fmla="*/ 1163351 w 3443169"/>
              <a:gd name="connsiteY0" fmla="*/ 676661 h 1955380"/>
              <a:gd name="connsiteX1" fmla="*/ 1350387 w 3443169"/>
              <a:gd name="connsiteY1" fmla="*/ 1581379 h 1955380"/>
              <a:gd name="connsiteX2" fmla="*/ 544147 w 3443169"/>
              <a:gd name="connsiteY2" fmla="*/ 1940574 h 1955380"/>
              <a:gd name="connsiteX3" fmla="*/ 41 w 3443169"/>
              <a:gd name="connsiteY3" fmla="*/ 1241313 h 1955380"/>
              <a:gd name="connsiteX4" fmla="*/ 194162 w 3443169"/>
              <a:gd name="connsiteY4" fmla="*/ 753885 h 1955380"/>
              <a:gd name="connsiteX5" fmla="*/ 664587 w 3443169"/>
              <a:gd name="connsiteY5" fmla="*/ 528591 h 1955380"/>
              <a:gd name="connsiteX6" fmla="*/ 785736 w 3443169"/>
              <a:gd name="connsiteY6" fmla="*/ 164437 h 1955380"/>
              <a:gd name="connsiteX7" fmla="*/ 854457 w 3443169"/>
              <a:gd name="connsiteY7" fmla="*/ 51790 h 1955380"/>
              <a:gd name="connsiteX8" fmla="*/ 962145 w 3443169"/>
              <a:gd name="connsiteY8" fmla="*/ 71 h 1955380"/>
              <a:gd name="connsiteX9" fmla="*/ 1013155 w 3443169"/>
              <a:gd name="connsiteY9" fmla="*/ 62417 h 1955380"/>
              <a:gd name="connsiteX10" fmla="*/ 995443 w 3443169"/>
              <a:gd name="connsiteY10" fmla="*/ 122637 h 1955380"/>
              <a:gd name="connsiteX11" fmla="*/ 995443 w 3443169"/>
              <a:gd name="connsiteY11" fmla="*/ 274250 h 1955380"/>
              <a:gd name="connsiteX12" fmla="*/ 1049287 w 3443169"/>
              <a:gd name="connsiteY12" fmla="*/ 345097 h 1955380"/>
              <a:gd name="connsiteX13" fmla="*/ 1059914 w 3443169"/>
              <a:gd name="connsiteY13" fmla="*/ 407442 h 1955380"/>
              <a:gd name="connsiteX14" fmla="*/ 1050704 w 3443169"/>
              <a:gd name="connsiteY14" fmla="*/ 420903 h 1955380"/>
              <a:gd name="connsiteX15" fmla="*/ 1733670 w 3443169"/>
              <a:gd name="connsiteY15" fmla="*/ 622109 h 1955380"/>
              <a:gd name="connsiteX16" fmla="*/ 1763426 w 3443169"/>
              <a:gd name="connsiteY16" fmla="*/ 602980 h 1955380"/>
              <a:gd name="connsiteX17" fmla="*/ 1778304 w 3443169"/>
              <a:gd name="connsiteY17" fmla="*/ 609356 h 1955380"/>
              <a:gd name="connsiteX18" fmla="*/ 1917164 w 3443169"/>
              <a:gd name="connsiteY18" fmla="*/ 756010 h 1955380"/>
              <a:gd name="connsiteX19" fmla="*/ 2027685 w 3443169"/>
              <a:gd name="connsiteY19" fmla="*/ 1127249 h 1955380"/>
              <a:gd name="connsiteX20" fmla="*/ 2045397 w 3443169"/>
              <a:gd name="connsiteY20" fmla="*/ 1296573 h 1955380"/>
              <a:gd name="connsiteX21" fmla="*/ 2061692 w 3443169"/>
              <a:gd name="connsiteY21" fmla="*/ 1414180 h 1955380"/>
              <a:gd name="connsiteX22" fmla="*/ 2109160 w 3443169"/>
              <a:gd name="connsiteY22" fmla="*/ 1448895 h 1955380"/>
              <a:gd name="connsiteX23" fmla="*/ 2356416 w 3443169"/>
              <a:gd name="connsiteY23" fmla="*/ 1444644 h 1955380"/>
              <a:gd name="connsiteX24" fmla="*/ 2449225 w 3443169"/>
              <a:gd name="connsiteY24" fmla="*/ 1425515 h 1955380"/>
              <a:gd name="connsiteX25" fmla="*/ 2457728 w 3443169"/>
              <a:gd name="connsiteY25" fmla="*/ 1416305 h 1955380"/>
              <a:gd name="connsiteX26" fmla="*/ 2542744 w 3443169"/>
              <a:gd name="connsiteY26" fmla="*/ 1310743 h 1955380"/>
              <a:gd name="connsiteX27" fmla="*/ 2545578 w 3443169"/>
              <a:gd name="connsiteY27" fmla="*/ 1305783 h 1955380"/>
              <a:gd name="connsiteX28" fmla="*/ 2419470 w 3443169"/>
              <a:gd name="connsiteY28" fmla="*/ 1195970 h 1955380"/>
              <a:gd name="connsiteX29" fmla="*/ 2306823 w 3443169"/>
              <a:gd name="connsiteY29" fmla="*/ 1054985 h 1955380"/>
              <a:gd name="connsiteX30" fmla="*/ 2285569 w 3443169"/>
              <a:gd name="connsiteY30" fmla="*/ 993348 h 1955380"/>
              <a:gd name="connsiteX31" fmla="*/ 2333745 w 3443169"/>
              <a:gd name="connsiteY31" fmla="*/ 915416 h 1955380"/>
              <a:gd name="connsiteX32" fmla="*/ 2469063 w 3443169"/>
              <a:gd name="connsiteY32" fmla="*/ 880701 h 1955380"/>
              <a:gd name="connsiteX33" fmla="*/ 2639096 w 3443169"/>
              <a:gd name="connsiteY33" fmla="*/ 838193 h 1955380"/>
              <a:gd name="connsiteX34" fmla="*/ 2798502 w 3443169"/>
              <a:gd name="connsiteY34" fmla="*/ 864406 h 1955380"/>
              <a:gd name="connsiteX35" fmla="*/ 2901230 w 3443169"/>
              <a:gd name="connsiteY35" fmla="*/ 929585 h 1955380"/>
              <a:gd name="connsiteX36" fmla="*/ 2899104 w 3443169"/>
              <a:gd name="connsiteY36" fmla="*/ 969968 h 1955380"/>
              <a:gd name="connsiteX37" fmla="*/ 2946573 w 3443169"/>
              <a:gd name="connsiteY37" fmla="*/ 994056 h 1955380"/>
              <a:gd name="connsiteX38" fmla="*/ 2958616 w 3443169"/>
              <a:gd name="connsiteY38" fmla="*/ 976344 h 1955380"/>
              <a:gd name="connsiteX39" fmla="*/ 3238462 w 3443169"/>
              <a:gd name="connsiteY39" fmla="*/ 896996 h 1955380"/>
              <a:gd name="connsiteX40" fmla="*/ 3273178 w 3443169"/>
              <a:gd name="connsiteY40" fmla="*/ 926751 h 1955380"/>
              <a:gd name="connsiteX41" fmla="*/ 3289473 w 3443169"/>
              <a:gd name="connsiteY41" fmla="*/ 934545 h 1955380"/>
              <a:gd name="connsiteX42" fmla="*/ 3337648 w 3443169"/>
              <a:gd name="connsiteY42" fmla="*/ 963592 h 1955380"/>
              <a:gd name="connsiteX43" fmla="*/ 3363862 w 3443169"/>
              <a:gd name="connsiteY43" fmla="*/ 994056 h 1955380"/>
              <a:gd name="connsiteX44" fmla="*/ 3414163 w 3443169"/>
              <a:gd name="connsiteY44" fmla="*/ 1067737 h 1955380"/>
              <a:gd name="connsiteX45" fmla="*/ 3431875 w 3443169"/>
              <a:gd name="connsiteY45" fmla="*/ 1196679 h 1955380"/>
              <a:gd name="connsiteX46" fmla="*/ 3428333 w 3443169"/>
              <a:gd name="connsiteY46" fmla="*/ 1547372 h 1955380"/>
              <a:gd name="connsiteX47" fmla="*/ 3436126 w 3443169"/>
              <a:gd name="connsiteY47" fmla="*/ 1613968 h 1955380"/>
              <a:gd name="connsiteX48" fmla="*/ 3446045 w 3443169"/>
              <a:gd name="connsiteY48" fmla="*/ 1662145 h 1955380"/>
              <a:gd name="connsiteX49" fmla="*/ 3382282 w 3443169"/>
              <a:gd name="connsiteY49" fmla="*/ 1768415 h 1955380"/>
              <a:gd name="connsiteX50" fmla="*/ 3063470 w 3443169"/>
              <a:gd name="connsiteY50" fmla="*/ 1770541 h 1955380"/>
              <a:gd name="connsiteX51" fmla="*/ 3014586 w 3443169"/>
              <a:gd name="connsiteY51" fmla="*/ 1776208 h 1955380"/>
              <a:gd name="connsiteX52" fmla="*/ 2770163 w 3443169"/>
              <a:gd name="connsiteY52" fmla="*/ 1871144 h 1955380"/>
              <a:gd name="connsiteX53" fmla="*/ 2731197 w 3443169"/>
              <a:gd name="connsiteY53" fmla="*/ 1879645 h 1955380"/>
              <a:gd name="connsiteX54" fmla="*/ 2493151 w 3443169"/>
              <a:gd name="connsiteY54" fmla="*/ 1923570 h 1955380"/>
              <a:gd name="connsiteX55" fmla="*/ 2007848 w 3443169"/>
              <a:gd name="connsiteY55" fmla="*/ 1917194 h 1955380"/>
              <a:gd name="connsiteX56" fmla="*/ 1917164 w 3443169"/>
              <a:gd name="connsiteY56" fmla="*/ 1917194 h 1955380"/>
              <a:gd name="connsiteX57" fmla="*/ 1823646 w 3443169"/>
              <a:gd name="connsiteY57" fmla="*/ 1893814 h 1955380"/>
              <a:gd name="connsiteX58" fmla="*/ 1647236 w 3443169"/>
              <a:gd name="connsiteY58" fmla="*/ 1555874 h 1955380"/>
              <a:gd name="connsiteX59" fmla="*/ 1659281 w 3443169"/>
              <a:gd name="connsiteY59" fmla="*/ 1175425 h 1955380"/>
              <a:gd name="connsiteX60" fmla="*/ 1678409 w 3443169"/>
              <a:gd name="connsiteY60" fmla="*/ 948006 h 1955380"/>
              <a:gd name="connsiteX61" fmla="*/ 1680535 w 3443169"/>
              <a:gd name="connsiteY61" fmla="*/ 861572 h 1955380"/>
              <a:gd name="connsiteX62" fmla="*/ 1648653 w 3443169"/>
              <a:gd name="connsiteY62" fmla="*/ 830399 h 1955380"/>
              <a:gd name="connsiteX63" fmla="*/ 1494915 w 3443169"/>
              <a:gd name="connsiteY63" fmla="*/ 824732 h 1955380"/>
              <a:gd name="connsiteX64" fmla="*/ 1271747 w 3443169"/>
              <a:gd name="connsiteY64" fmla="*/ 740423 h 1955380"/>
              <a:gd name="connsiteX65" fmla="*/ 1163351 w 3443169"/>
              <a:gd name="connsiteY65" fmla="*/ 676661 h 1955380"/>
              <a:gd name="connsiteX66" fmla="*/ 2886353 w 3443169"/>
              <a:gd name="connsiteY66" fmla="*/ 1305783 h 1955380"/>
              <a:gd name="connsiteX67" fmla="*/ 2908315 w 3443169"/>
              <a:gd name="connsiteY67" fmla="*/ 1080490 h 1955380"/>
              <a:gd name="connsiteX68" fmla="*/ 2717736 w 3443169"/>
              <a:gd name="connsiteY68" fmla="*/ 1014602 h 1955380"/>
              <a:gd name="connsiteX69" fmla="*/ 2730489 w 3443169"/>
              <a:gd name="connsiteY69" fmla="*/ 1032314 h 1955380"/>
              <a:gd name="connsiteX70" fmla="*/ 2740408 w 3443169"/>
              <a:gd name="connsiteY70" fmla="*/ 1053568 h 1955380"/>
              <a:gd name="connsiteX71" fmla="*/ 2721278 w 3443169"/>
              <a:gd name="connsiteY71" fmla="*/ 1070571 h 1955380"/>
              <a:gd name="connsiteX72" fmla="*/ 2690815 w 3443169"/>
              <a:gd name="connsiteY72" fmla="*/ 1061361 h 1955380"/>
              <a:gd name="connsiteX73" fmla="*/ 2621384 w 3443169"/>
              <a:gd name="connsiteY73" fmla="*/ 971385 h 1955380"/>
              <a:gd name="connsiteX74" fmla="*/ 2593754 w 3443169"/>
              <a:gd name="connsiteY74" fmla="*/ 957216 h 1955380"/>
              <a:gd name="connsiteX75" fmla="*/ 2488191 w 3443169"/>
              <a:gd name="connsiteY75" fmla="*/ 1028063 h 1955380"/>
              <a:gd name="connsiteX76" fmla="*/ 2598004 w 3443169"/>
              <a:gd name="connsiteY76" fmla="*/ 1119455 h 1955380"/>
              <a:gd name="connsiteX77" fmla="*/ 2662476 w 3443169"/>
              <a:gd name="connsiteY77" fmla="*/ 1152045 h 1955380"/>
              <a:gd name="connsiteX78" fmla="*/ 2775122 w 3443169"/>
              <a:gd name="connsiteY78" fmla="*/ 1214391 h 1955380"/>
              <a:gd name="connsiteX79" fmla="*/ 2886353 w 3443169"/>
              <a:gd name="connsiteY79" fmla="*/ 1305783 h 1955380"/>
              <a:gd name="connsiteX80" fmla="*/ 3233503 w 3443169"/>
              <a:gd name="connsiteY80" fmla="*/ 1581379 h 1955380"/>
              <a:gd name="connsiteX81" fmla="*/ 3222876 w 3443169"/>
              <a:gd name="connsiteY81" fmla="*/ 1290906 h 1955380"/>
              <a:gd name="connsiteX82" fmla="*/ 3188869 w 3443169"/>
              <a:gd name="connsiteY82" fmla="*/ 1301533 h 1955380"/>
              <a:gd name="connsiteX83" fmla="*/ 3172575 w 3443169"/>
              <a:gd name="connsiteY83" fmla="*/ 1313577 h 1955380"/>
              <a:gd name="connsiteX84" fmla="*/ 3107395 w 3443169"/>
              <a:gd name="connsiteY84" fmla="*/ 1475816 h 1955380"/>
              <a:gd name="connsiteX85" fmla="*/ 3123690 w 3443169"/>
              <a:gd name="connsiteY85" fmla="*/ 1509115 h 1955380"/>
              <a:gd name="connsiteX86" fmla="*/ 3178951 w 3443169"/>
              <a:gd name="connsiteY86" fmla="*/ 1553748 h 1955380"/>
              <a:gd name="connsiteX87" fmla="*/ 3233503 w 3443169"/>
              <a:gd name="connsiteY87" fmla="*/ 1581379 h 1955380"/>
              <a:gd name="connsiteX88" fmla="*/ 3323479 w 3443169"/>
              <a:gd name="connsiteY88" fmla="*/ 1144961 h 1955380"/>
              <a:gd name="connsiteX89" fmla="*/ 3323479 w 3443169"/>
              <a:gd name="connsiteY89" fmla="*/ 1066320 h 1955380"/>
              <a:gd name="connsiteX90" fmla="*/ 3290889 w 3443169"/>
              <a:gd name="connsiteY90" fmla="*/ 1102452 h 1955380"/>
              <a:gd name="connsiteX91" fmla="*/ 3323479 w 3443169"/>
              <a:gd name="connsiteY91" fmla="*/ 1144961 h 195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3443169" h="1955380">
                <a:moveTo>
                  <a:pt x="1163351" y="676661"/>
                </a:moveTo>
                <a:cubicBezTo>
                  <a:pt x="1450282" y="911165"/>
                  <a:pt x="1503417" y="1297282"/>
                  <a:pt x="1350387" y="1581379"/>
                </a:cubicBezTo>
                <a:cubicBezTo>
                  <a:pt x="1194523" y="1871144"/>
                  <a:pt x="860834" y="2020631"/>
                  <a:pt x="544147" y="1940574"/>
                </a:cubicBezTo>
                <a:cubicBezTo>
                  <a:pt x="221793" y="1859099"/>
                  <a:pt x="-3501" y="1569335"/>
                  <a:pt x="41" y="1241313"/>
                </a:cubicBezTo>
                <a:cubicBezTo>
                  <a:pt x="2167" y="1054276"/>
                  <a:pt x="66638" y="889911"/>
                  <a:pt x="194162" y="753885"/>
                </a:cubicBezTo>
                <a:cubicBezTo>
                  <a:pt x="321687" y="617858"/>
                  <a:pt x="480384" y="542052"/>
                  <a:pt x="664587" y="528591"/>
                </a:cubicBezTo>
                <a:cubicBezTo>
                  <a:pt x="696468" y="402483"/>
                  <a:pt x="737559" y="282043"/>
                  <a:pt x="785736" y="164437"/>
                </a:cubicBezTo>
                <a:cubicBezTo>
                  <a:pt x="802031" y="124054"/>
                  <a:pt x="827535" y="85796"/>
                  <a:pt x="854457" y="51790"/>
                </a:cubicBezTo>
                <a:cubicBezTo>
                  <a:pt x="880671" y="18491"/>
                  <a:pt x="917511" y="-1346"/>
                  <a:pt x="962145" y="71"/>
                </a:cubicBezTo>
                <a:cubicBezTo>
                  <a:pt x="1002528" y="780"/>
                  <a:pt x="1020948" y="23451"/>
                  <a:pt x="1013155" y="62417"/>
                </a:cubicBezTo>
                <a:cubicBezTo>
                  <a:pt x="1008904" y="82962"/>
                  <a:pt x="1001819" y="102799"/>
                  <a:pt x="995443" y="122637"/>
                </a:cubicBezTo>
                <a:cubicBezTo>
                  <a:pt x="979857" y="172938"/>
                  <a:pt x="980565" y="223948"/>
                  <a:pt x="995443" y="274250"/>
                </a:cubicBezTo>
                <a:cubicBezTo>
                  <a:pt x="1004653" y="304714"/>
                  <a:pt x="1022365" y="328093"/>
                  <a:pt x="1049287" y="345097"/>
                </a:cubicBezTo>
                <a:cubicBezTo>
                  <a:pt x="1084002" y="367768"/>
                  <a:pt x="1084002" y="373435"/>
                  <a:pt x="1059914" y="407442"/>
                </a:cubicBezTo>
                <a:cubicBezTo>
                  <a:pt x="1057788" y="410276"/>
                  <a:pt x="1055663" y="413818"/>
                  <a:pt x="1050704" y="420903"/>
                </a:cubicBezTo>
                <a:cubicBezTo>
                  <a:pt x="1275997" y="498835"/>
                  <a:pt x="1504834" y="559055"/>
                  <a:pt x="1733670" y="622109"/>
                </a:cubicBezTo>
                <a:cubicBezTo>
                  <a:pt x="1737212" y="602272"/>
                  <a:pt x="1745714" y="593770"/>
                  <a:pt x="1763426" y="602980"/>
                </a:cubicBezTo>
                <a:cubicBezTo>
                  <a:pt x="1768385" y="605106"/>
                  <a:pt x="1773344" y="607939"/>
                  <a:pt x="1778304" y="609356"/>
                </a:cubicBezTo>
                <a:cubicBezTo>
                  <a:pt x="1850568" y="633444"/>
                  <a:pt x="1896618" y="679495"/>
                  <a:pt x="1917164" y="756010"/>
                </a:cubicBezTo>
                <a:cubicBezTo>
                  <a:pt x="1951171" y="880701"/>
                  <a:pt x="1994387" y="1002558"/>
                  <a:pt x="2027685" y="1127249"/>
                </a:cubicBezTo>
                <a:cubicBezTo>
                  <a:pt x="2041855" y="1181093"/>
                  <a:pt x="2039021" y="1239896"/>
                  <a:pt x="2045397" y="1296573"/>
                </a:cubicBezTo>
                <a:cubicBezTo>
                  <a:pt x="2049648" y="1336248"/>
                  <a:pt x="2053190" y="1375214"/>
                  <a:pt x="2061692" y="1414180"/>
                </a:cubicBezTo>
                <a:cubicBezTo>
                  <a:pt x="2068777" y="1446061"/>
                  <a:pt x="2077278" y="1449603"/>
                  <a:pt x="2109160" y="1448895"/>
                </a:cubicBezTo>
                <a:cubicBezTo>
                  <a:pt x="2192051" y="1447478"/>
                  <a:pt x="2274233" y="1448186"/>
                  <a:pt x="2356416" y="1444644"/>
                </a:cubicBezTo>
                <a:cubicBezTo>
                  <a:pt x="2387589" y="1443227"/>
                  <a:pt x="2418762" y="1432600"/>
                  <a:pt x="2449225" y="1425515"/>
                </a:cubicBezTo>
                <a:cubicBezTo>
                  <a:pt x="2452768" y="1424807"/>
                  <a:pt x="2457019" y="1419847"/>
                  <a:pt x="2457728" y="1416305"/>
                </a:cubicBezTo>
                <a:cubicBezTo>
                  <a:pt x="2466229" y="1365295"/>
                  <a:pt x="2501652" y="1336248"/>
                  <a:pt x="2542744" y="1310743"/>
                </a:cubicBezTo>
                <a:cubicBezTo>
                  <a:pt x="2544161" y="1310034"/>
                  <a:pt x="2544161" y="1308617"/>
                  <a:pt x="2545578" y="1305783"/>
                </a:cubicBezTo>
                <a:cubicBezTo>
                  <a:pt x="2503778" y="1268943"/>
                  <a:pt x="2461978" y="1232811"/>
                  <a:pt x="2419470" y="1195970"/>
                </a:cubicBezTo>
                <a:cubicBezTo>
                  <a:pt x="2373419" y="1155588"/>
                  <a:pt x="2331619" y="1111662"/>
                  <a:pt x="2306823" y="1054985"/>
                </a:cubicBezTo>
                <a:cubicBezTo>
                  <a:pt x="2298322" y="1035147"/>
                  <a:pt x="2289819" y="1014602"/>
                  <a:pt x="2285569" y="993348"/>
                </a:cubicBezTo>
                <a:cubicBezTo>
                  <a:pt x="2276359" y="949422"/>
                  <a:pt x="2289819" y="927460"/>
                  <a:pt x="2333745" y="915416"/>
                </a:cubicBezTo>
                <a:cubicBezTo>
                  <a:pt x="2378378" y="902663"/>
                  <a:pt x="2424429" y="892036"/>
                  <a:pt x="2469063" y="880701"/>
                </a:cubicBezTo>
                <a:cubicBezTo>
                  <a:pt x="2525741" y="866531"/>
                  <a:pt x="2582418" y="853071"/>
                  <a:pt x="2639096" y="838193"/>
                </a:cubicBezTo>
                <a:cubicBezTo>
                  <a:pt x="2696482" y="822606"/>
                  <a:pt x="2752451" y="836776"/>
                  <a:pt x="2798502" y="864406"/>
                </a:cubicBezTo>
                <a:cubicBezTo>
                  <a:pt x="2832509" y="884952"/>
                  <a:pt x="2869349" y="904789"/>
                  <a:pt x="2901230" y="929585"/>
                </a:cubicBezTo>
                <a:cubicBezTo>
                  <a:pt x="2921776" y="945880"/>
                  <a:pt x="2921776" y="957924"/>
                  <a:pt x="2899104" y="969968"/>
                </a:cubicBezTo>
                <a:cubicBezTo>
                  <a:pt x="2915400" y="978470"/>
                  <a:pt x="2930277" y="986263"/>
                  <a:pt x="2946573" y="994056"/>
                </a:cubicBezTo>
                <a:cubicBezTo>
                  <a:pt x="2950823" y="987680"/>
                  <a:pt x="2955782" y="982721"/>
                  <a:pt x="2958616" y="976344"/>
                </a:cubicBezTo>
                <a:cubicBezTo>
                  <a:pt x="3000416" y="884243"/>
                  <a:pt x="3150612" y="848111"/>
                  <a:pt x="3238462" y="896996"/>
                </a:cubicBezTo>
                <a:cubicBezTo>
                  <a:pt x="3251215" y="904080"/>
                  <a:pt x="3261842" y="916833"/>
                  <a:pt x="3273178" y="926751"/>
                </a:cubicBezTo>
                <a:cubicBezTo>
                  <a:pt x="3277428" y="930294"/>
                  <a:pt x="3283805" y="934545"/>
                  <a:pt x="3289473" y="934545"/>
                </a:cubicBezTo>
                <a:cubicBezTo>
                  <a:pt x="3313560" y="931711"/>
                  <a:pt x="3327021" y="944463"/>
                  <a:pt x="3337648" y="963592"/>
                </a:cubicBezTo>
                <a:cubicBezTo>
                  <a:pt x="3344025" y="974927"/>
                  <a:pt x="3353235" y="986263"/>
                  <a:pt x="3363862" y="994056"/>
                </a:cubicBezTo>
                <a:cubicBezTo>
                  <a:pt x="3390075" y="1012476"/>
                  <a:pt x="3407787" y="1037273"/>
                  <a:pt x="3414163" y="1067737"/>
                </a:cubicBezTo>
                <a:cubicBezTo>
                  <a:pt x="3422665" y="1110245"/>
                  <a:pt x="3431875" y="1153462"/>
                  <a:pt x="3431875" y="1196679"/>
                </a:cubicBezTo>
                <a:cubicBezTo>
                  <a:pt x="3432584" y="1313577"/>
                  <a:pt x="3429041" y="1430474"/>
                  <a:pt x="3428333" y="1547372"/>
                </a:cubicBezTo>
                <a:cubicBezTo>
                  <a:pt x="3428333" y="1569335"/>
                  <a:pt x="3432584" y="1592006"/>
                  <a:pt x="3436126" y="1613968"/>
                </a:cubicBezTo>
                <a:cubicBezTo>
                  <a:pt x="3438960" y="1630263"/>
                  <a:pt x="3443919" y="1645849"/>
                  <a:pt x="3446045" y="1662145"/>
                </a:cubicBezTo>
                <a:cubicBezTo>
                  <a:pt x="3453129" y="1711738"/>
                  <a:pt x="3429041" y="1749995"/>
                  <a:pt x="3382282" y="1768415"/>
                </a:cubicBezTo>
                <a:cubicBezTo>
                  <a:pt x="3276012" y="1810924"/>
                  <a:pt x="3169741" y="1812340"/>
                  <a:pt x="3063470" y="1770541"/>
                </a:cubicBezTo>
                <a:cubicBezTo>
                  <a:pt x="3045050" y="1763456"/>
                  <a:pt x="3030881" y="1764164"/>
                  <a:pt x="3014586" y="1776208"/>
                </a:cubicBezTo>
                <a:cubicBezTo>
                  <a:pt x="2940904" y="1827927"/>
                  <a:pt x="2862264" y="1867601"/>
                  <a:pt x="2770163" y="1871144"/>
                </a:cubicBezTo>
                <a:cubicBezTo>
                  <a:pt x="2757410" y="1871852"/>
                  <a:pt x="2743950" y="1874686"/>
                  <a:pt x="2731197" y="1879645"/>
                </a:cubicBezTo>
                <a:cubicBezTo>
                  <a:pt x="2654682" y="1910818"/>
                  <a:pt x="2574625" y="1918611"/>
                  <a:pt x="2493151" y="1923570"/>
                </a:cubicBezTo>
                <a:cubicBezTo>
                  <a:pt x="2330911" y="1933489"/>
                  <a:pt x="2169380" y="1933489"/>
                  <a:pt x="2007848" y="1917194"/>
                </a:cubicBezTo>
                <a:cubicBezTo>
                  <a:pt x="1978092" y="1914360"/>
                  <a:pt x="1946920" y="1920737"/>
                  <a:pt x="1917164" y="1917194"/>
                </a:cubicBezTo>
                <a:cubicBezTo>
                  <a:pt x="1885283" y="1913652"/>
                  <a:pt x="1851985" y="1907984"/>
                  <a:pt x="1823646" y="1893814"/>
                </a:cubicBezTo>
                <a:cubicBezTo>
                  <a:pt x="1684077" y="1824384"/>
                  <a:pt x="1638026" y="1699693"/>
                  <a:pt x="1647236" y="1555874"/>
                </a:cubicBezTo>
                <a:cubicBezTo>
                  <a:pt x="1655029" y="1429057"/>
                  <a:pt x="1660698" y="1302950"/>
                  <a:pt x="1659281" y="1175425"/>
                </a:cubicBezTo>
                <a:cubicBezTo>
                  <a:pt x="1658572" y="1099618"/>
                  <a:pt x="1672033" y="1023812"/>
                  <a:pt x="1678409" y="948006"/>
                </a:cubicBezTo>
                <a:cubicBezTo>
                  <a:pt x="1680535" y="919667"/>
                  <a:pt x="1681243" y="890619"/>
                  <a:pt x="1680535" y="861572"/>
                </a:cubicBezTo>
                <a:cubicBezTo>
                  <a:pt x="1680535" y="841026"/>
                  <a:pt x="1669908" y="831108"/>
                  <a:pt x="1648653" y="830399"/>
                </a:cubicBezTo>
                <a:cubicBezTo>
                  <a:pt x="1597643" y="828982"/>
                  <a:pt x="1545925" y="828982"/>
                  <a:pt x="1494915" y="824732"/>
                </a:cubicBezTo>
                <a:cubicBezTo>
                  <a:pt x="1412733" y="817647"/>
                  <a:pt x="1341886" y="780806"/>
                  <a:pt x="1271747" y="740423"/>
                </a:cubicBezTo>
                <a:cubicBezTo>
                  <a:pt x="1235615" y="718461"/>
                  <a:pt x="1199483" y="697207"/>
                  <a:pt x="1163351" y="676661"/>
                </a:cubicBezTo>
                <a:close/>
                <a:moveTo>
                  <a:pt x="2886353" y="1305783"/>
                </a:moveTo>
                <a:cubicBezTo>
                  <a:pt x="2879976" y="1227143"/>
                  <a:pt x="2890603" y="1155588"/>
                  <a:pt x="2908315" y="1080490"/>
                </a:cubicBezTo>
                <a:cubicBezTo>
                  <a:pt x="2845969" y="1059235"/>
                  <a:pt x="2782207" y="1036564"/>
                  <a:pt x="2717736" y="1014602"/>
                </a:cubicBezTo>
                <a:cubicBezTo>
                  <a:pt x="2720570" y="1023812"/>
                  <a:pt x="2726238" y="1027354"/>
                  <a:pt x="2730489" y="1032314"/>
                </a:cubicBezTo>
                <a:cubicBezTo>
                  <a:pt x="2735448" y="1038690"/>
                  <a:pt x="2742533" y="1047900"/>
                  <a:pt x="2740408" y="1053568"/>
                </a:cubicBezTo>
                <a:cubicBezTo>
                  <a:pt x="2737574" y="1060652"/>
                  <a:pt x="2728363" y="1069863"/>
                  <a:pt x="2721278" y="1070571"/>
                </a:cubicBezTo>
                <a:cubicBezTo>
                  <a:pt x="2711360" y="1071280"/>
                  <a:pt x="2696482" y="1068446"/>
                  <a:pt x="2690815" y="1061361"/>
                </a:cubicBezTo>
                <a:cubicBezTo>
                  <a:pt x="2666018" y="1033022"/>
                  <a:pt x="2642638" y="1002558"/>
                  <a:pt x="2621384" y="971385"/>
                </a:cubicBezTo>
                <a:cubicBezTo>
                  <a:pt x="2613591" y="959341"/>
                  <a:pt x="2606506" y="956507"/>
                  <a:pt x="2593754" y="957216"/>
                </a:cubicBezTo>
                <a:cubicBezTo>
                  <a:pt x="2545578" y="960758"/>
                  <a:pt x="2515822" y="990514"/>
                  <a:pt x="2488191" y="1028063"/>
                </a:cubicBezTo>
                <a:cubicBezTo>
                  <a:pt x="2525741" y="1059235"/>
                  <a:pt x="2562581" y="1088991"/>
                  <a:pt x="2598004" y="1119455"/>
                </a:cubicBezTo>
                <a:cubicBezTo>
                  <a:pt x="2617134" y="1135750"/>
                  <a:pt x="2636262" y="1149211"/>
                  <a:pt x="2662476" y="1152045"/>
                </a:cubicBezTo>
                <a:cubicBezTo>
                  <a:pt x="2707817" y="1157004"/>
                  <a:pt x="2741116" y="1186760"/>
                  <a:pt x="2775122" y="1214391"/>
                </a:cubicBezTo>
                <a:cubicBezTo>
                  <a:pt x="2811255" y="1244147"/>
                  <a:pt x="2847387" y="1273902"/>
                  <a:pt x="2886353" y="1305783"/>
                </a:cubicBezTo>
                <a:close/>
                <a:moveTo>
                  <a:pt x="3233503" y="1581379"/>
                </a:moveTo>
                <a:cubicBezTo>
                  <a:pt x="3241296" y="1482193"/>
                  <a:pt x="3254757" y="1384424"/>
                  <a:pt x="3222876" y="1290906"/>
                </a:cubicBezTo>
                <a:cubicBezTo>
                  <a:pt x="3210832" y="1294448"/>
                  <a:pt x="3199496" y="1297282"/>
                  <a:pt x="3188869" y="1301533"/>
                </a:cubicBezTo>
                <a:cubicBezTo>
                  <a:pt x="3182493" y="1303658"/>
                  <a:pt x="3176117" y="1307909"/>
                  <a:pt x="3172575" y="1313577"/>
                </a:cubicBezTo>
                <a:cubicBezTo>
                  <a:pt x="3142110" y="1364587"/>
                  <a:pt x="3110937" y="1414180"/>
                  <a:pt x="3107395" y="1475816"/>
                </a:cubicBezTo>
                <a:cubicBezTo>
                  <a:pt x="3106687" y="1491403"/>
                  <a:pt x="3109521" y="1500613"/>
                  <a:pt x="3123690" y="1509115"/>
                </a:cubicBezTo>
                <a:cubicBezTo>
                  <a:pt x="3143527" y="1521159"/>
                  <a:pt x="3165490" y="1535328"/>
                  <a:pt x="3178951" y="1553748"/>
                </a:cubicBezTo>
                <a:cubicBezTo>
                  <a:pt x="3193120" y="1573586"/>
                  <a:pt x="3207289" y="1582796"/>
                  <a:pt x="3233503" y="1581379"/>
                </a:cubicBezTo>
                <a:close/>
                <a:moveTo>
                  <a:pt x="3323479" y="1144961"/>
                </a:moveTo>
                <a:cubicBezTo>
                  <a:pt x="3323479" y="1118747"/>
                  <a:pt x="3323479" y="1095368"/>
                  <a:pt x="3323479" y="1066320"/>
                </a:cubicBezTo>
                <a:cubicBezTo>
                  <a:pt x="3310018" y="1081198"/>
                  <a:pt x="3300100" y="1092534"/>
                  <a:pt x="3290889" y="1102452"/>
                </a:cubicBezTo>
                <a:cubicBezTo>
                  <a:pt x="3301516" y="1115913"/>
                  <a:pt x="3311435" y="1128666"/>
                  <a:pt x="3323479" y="1144961"/>
                </a:cubicBezTo>
                <a:close/>
              </a:path>
            </a:pathLst>
          </a:custGeom>
          <a:solidFill>
            <a:schemeClr val="accent2"/>
          </a:solidFill>
          <a:ln w="70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Graphic 11">
            <a:extLst>
              <a:ext uri="{FF2B5EF4-FFF2-40B4-BE49-F238E27FC236}">
                <a16:creationId xmlns:a16="http://schemas.microsoft.com/office/drawing/2014/main" id="{318E110C-A9D8-476D-8039-66F6E741FF8F}"/>
              </a:ext>
            </a:extLst>
          </p:cNvPr>
          <p:cNvSpPr/>
          <p:nvPr/>
        </p:nvSpPr>
        <p:spPr>
          <a:xfrm>
            <a:off x="6550072" y="5065032"/>
            <a:ext cx="1645646" cy="854695"/>
          </a:xfrm>
          <a:custGeom>
            <a:avLst/>
            <a:gdLst>
              <a:gd name="connsiteX0" fmla="*/ 5112395 w 5134312"/>
              <a:gd name="connsiteY0" fmla="*/ 2624384 h 2666595"/>
              <a:gd name="connsiteX1" fmla="*/ 5037308 w 5134312"/>
              <a:gd name="connsiteY1" fmla="*/ 2608555 h 2666595"/>
              <a:gd name="connsiteX2" fmla="*/ 5029597 w 5134312"/>
              <a:gd name="connsiteY2" fmla="*/ 2601249 h 2666595"/>
              <a:gd name="connsiteX3" fmla="*/ 5039338 w 5134312"/>
              <a:gd name="connsiteY3" fmla="*/ 2595973 h 2666595"/>
              <a:gd name="connsiteX4" fmla="*/ 5093725 w 5134312"/>
              <a:gd name="connsiteY4" fmla="*/ 2589073 h 2666595"/>
              <a:gd name="connsiteX5" fmla="*/ 5122948 w 5134312"/>
              <a:gd name="connsiteY5" fmla="*/ 2566344 h 2666595"/>
              <a:gd name="connsiteX6" fmla="*/ 5096566 w 5134312"/>
              <a:gd name="connsiteY6" fmla="*/ 2525757 h 2666595"/>
              <a:gd name="connsiteX7" fmla="*/ 5070996 w 5134312"/>
              <a:gd name="connsiteY7" fmla="*/ 2519263 h 2666595"/>
              <a:gd name="connsiteX8" fmla="*/ 4913922 w 5134312"/>
              <a:gd name="connsiteY8" fmla="*/ 2475428 h 2666595"/>
              <a:gd name="connsiteX9" fmla="*/ 4814077 w 5134312"/>
              <a:gd name="connsiteY9" fmla="*/ 2471370 h 2666595"/>
              <a:gd name="connsiteX10" fmla="*/ 4689880 w 5134312"/>
              <a:gd name="connsiteY10" fmla="*/ 2476646 h 2666595"/>
              <a:gd name="connsiteX11" fmla="*/ 4600993 w 5134312"/>
              <a:gd name="connsiteY11" fmla="*/ 2403995 h 2666595"/>
              <a:gd name="connsiteX12" fmla="*/ 4538083 w 5134312"/>
              <a:gd name="connsiteY12" fmla="*/ 2131653 h 2666595"/>
              <a:gd name="connsiteX13" fmla="*/ 4473549 w 5134312"/>
              <a:gd name="connsiteY13" fmla="*/ 1698585 h 2666595"/>
              <a:gd name="connsiteX14" fmla="*/ 4417132 w 5134312"/>
              <a:gd name="connsiteY14" fmla="*/ 1510665 h 2666595"/>
              <a:gd name="connsiteX15" fmla="*/ 4357063 w 5134312"/>
              <a:gd name="connsiteY15" fmla="*/ 1234670 h 2666595"/>
              <a:gd name="connsiteX16" fmla="*/ 4333522 w 5134312"/>
              <a:gd name="connsiteY16" fmla="*/ 1097485 h 2666595"/>
              <a:gd name="connsiteX17" fmla="*/ 4341234 w 5134312"/>
              <a:gd name="connsiteY17" fmla="*/ 1021992 h 2666595"/>
              <a:gd name="connsiteX18" fmla="*/ 4357063 w 5134312"/>
              <a:gd name="connsiteY18" fmla="*/ 968417 h 2666595"/>
              <a:gd name="connsiteX19" fmla="*/ 4379386 w 5134312"/>
              <a:gd name="connsiteY19" fmla="*/ 903477 h 2666595"/>
              <a:gd name="connsiteX20" fmla="*/ 4386286 w 5134312"/>
              <a:gd name="connsiteY20" fmla="*/ 780091 h 2666595"/>
              <a:gd name="connsiteX21" fmla="*/ 4413480 w 5134312"/>
              <a:gd name="connsiteY21" fmla="*/ 735039 h 2666595"/>
              <a:gd name="connsiteX22" fmla="*/ 4548230 w 5134312"/>
              <a:gd name="connsiteY22" fmla="*/ 726921 h 2666595"/>
              <a:gd name="connsiteX23" fmla="*/ 4658628 w 5134312"/>
              <a:gd name="connsiteY23" fmla="*/ 753709 h 2666595"/>
              <a:gd name="connsiteX24" fmla="*/ 4690691 w 5134312"/>
              <a:gd name="connsiteY24" fmla="*/ 755332 h 2666595"/>
              <a:gd name="connsiteX25" fmla="*/ 4733715 w 5134312"/>
              <a:gd name="connsiteY25" fmla="*/ 715963 h 2666595"/>
              <a:gd name="connsiteX26" fmla="*/ 4753196 w 5134312"/>
              <a:gd name="connsiteY26" fmla="*/ 691204 h 2666595"/>
              <a:gd name="connsiteX27" fmla="*/ 4758473 w 5134312"/>
              <a:gd name="connsiteY27" fmla="*/ 688363 h 2666595"/>
              <a:gd name="connsiteX28" fmla="*/ 4797437 w 5134312"/>
              <a:gd name="connsiteY28" fmla="*/ 622206 h 2666595"/>
              <a:gd name="connsiteX29" fmla="*/ 4820978 w 5134312"/>
              <a:gd name="connsiteY29" fmla="*/ 591765 h 2666595"/>
              <a:gd name="connsiteX30" fmla="*/ 4834371 w 5134312"/>
              <a:gd name="connsiteY30" fmla="*/ 545495 h 2666595"/>
              <a:gd name="connsiteX31" fmla="*/ 4820571 w 5134312"/>
              <a:gd name="connsiteY31" fmla="*/ 451332 h 2666595"/>
              <a:gd name="connsiteX32" fmla="*/ 4843706 w 5134312"/>
              <a:gd name="connsiteY32" fmla="*/ 426980 h 2666595"/>
              <a:gd name="connsiteX33" fmla="*/ 4869683 w 5134312"/>
              <a:gd name="connsiteY33" fmla="*/ 376246 h 2666595"/>
              <a:gd name="connsiteX34" fmla="*/ 4867247 w 5134312"/>
              <a:gd name="connsiteY34" fmla="*/ 345805 h 2666595"/>
              <a:gd name="connsiteX35" fmla="*/ 4893223 w 5134312"/>
              <a:gd name="connsiteY35" fmla="*/ 297912 h 2666595"/>
              <a:gd name="connsiteX36" fmla="*/ 4934216 w 5134312"/>
              <a:gd name="connsiteY36" fmla="*/ 193196 h 2666595"/>
              <a:gd name="connsiteX37" fmla="*/ 4863594 w 5134312"/>
              <a:gd name="connsiteY37" fmla="*/ 112427 h 2666595"/>
              <a:gd name="connsiteX38" fmla="*/ 4802307 w 5134312"/>
              <a:gd name="connsiteY38" fmla="*/ 59664 h 2666595"/>
              <a:gd name="connsiteX39" fmla="*/ 4777955 w 5134312"/>
              <a:gd name="connsiteY39" fmla="*/ 53170 h 2666595"/>
              <a:gd name="connsiteX40" fmla="*/ 4748326 w 5134312"/>
              <a:gd name="connsiteY40" fmla="*/ 40182 h 2666595"/>
              <a:gd name="connsiteX41" fmla="*/ 4727220 w 5134312"/>
              <a:gd name="connsiteY41" fmla="*/ 24352 h 2666595"/>
              <a:gd name="connsiteX42" fmla="*/ 4680139 w 5134312"/>
              <a:gd name="connsiteY42" fmla="*/ 0 h 2666595"/>
              <a:gd name="connsiteX43" fmla="*/ 4643610 w 5134312"/>
              <a:gd name="connsiteY43" fmla="*/ 0 h 2666595"/>
              <a:gd name="connsiteX44" fmla="*/ 4576235 w 5134312"/>
              <a:gd name="connsiteY44" fmla="*/ 10553 h 2666595"/>
              <a:gd name="connsiteX45" fmla="*/ 4472331 w 5134312"/>
              <a:gd name="connsiteY45" fmla="*/ 25164 h 2666595"/>
              <a:gd name="connsiteX46" fmla="*/ 4353816 w 5134312"/>
              <a:gd name="connsiteY46" fmla="*/ 93757 h 2666595"/>
              <a:gd name="connsiteX47" fmla="*/ 4277917 w 5134312"/>
              <a:gd name="connsiteY47" fmla="*/ 177367 h 2666595"/>
              <a:gd name="connsiteX48" fmla="*/ 4214601 w 5134312"/>
              <a:gd name="connsiteY48" fmla="*/ 306029 h 2666595"/>
              <a:gd name="connsiteX49" fmla="*/ 4172390 w 5134312"/>
              <a:gd name="connsiteY49" fmla="*/ 326729 h 2666595"/>
              <a:gd name="connsiteX50" fmla="*/ 4049816 w 5134312"/>
              <a:gd name="connsiteY50" fmla="*/ 290606 h 2666595"/>
              <a:gd name="connsiteX51" fmla="*/ 3988529 w 5134312"/>
              <a:gd name="connsiteY51" fmla="*/ 277618 h 2666595"/>
              <a:gd name="connsiteX52" fmla="*/ 3877319 w 5134312"/>
              <a:gd name="connsiteY52" fmla="*/ 278024 h 2666595"/>
              <a:gd name="connsiteX53" fmla="*/ 3825367 w 5134312"/>
              <a:gd name="connsiteY53" fmla="*/ 284924 h 2666595"/>
              <a:gd name="connsiteX54" fmla="*/ 3689399 w 5134312"/>
              <a:gd name="connsiteY54" fmla="*/ 306029 h 2666595"/>
              <a:gd name="connsiteX55" fmla="*/ 3472256 w 5134312"/>
              <a:gd name="connsiteY55" fmla="*/ 330788 h 2666595"/>
              <a:gd name="connsiteX56" fmla="*/ 3290019 w 5134312"/>
              <a:gd name="connsiteY56" fmla="*/ 355952 h 2666595"/>
              <a:gd name="connsiteX57" fmla="*/ 3075311 w 5134312"/>
              <a:gd name="connsiteY57" fmla="*/ 390045 h 2666595"/>
              <a:gd name="connsiteX58" fmla="*/ 3057047 w 5134312"/>
              <a:gd name="connsiteY58" fmla="*/ 391669 h 2666595"/>
              <a:gd name="connsiteX59" fmla="*/ 3037159 w 5134312"/>
              <a:gd name="connsiteY59" fmla="*/ 394916 h 2666595"/>
              <a:gd name="connsiteX60" fmla="*/ 2961260 w 5134312"/>
              <a:gd name="connsiteY60" fmla="*/ 421298 h 2666595"/>
              <a:gd name="connsiteX61" fmla="*/ 2900785 w 5134312"/>
              <a:gd name="connsiteY61" fmla="*/ 437939 h 2666595"/>
              <a:gd name="connsiteX62" fmla="*/ 2887797 w 5134312"/>
              <a:gd name="connsiteY62" fmla="*/ 443621 h 2666595"/>
              <a:gd name="connsiteX63" fmla="*/ 2808652 w 5134312"/>
              <a:gd name="connsiteY63" fmla="*/ 475685 h 2666595"/>
              <a:gd name="connsiteX64" fmla="*/ 2610179 w 5134312"/>
              <a:gd name="connsiteY64" fmla="*/ 523984 h 2666595"/>
              <a:gd name="connsiteX65" fmla="*/ 2440929 w 5134312"/>
              <a:gd name="connsiteY65" fmla="*/ 598665 h 2666595"/>
              <a:gd name="connsiteX66" fmla="*/ 2396689 w 5134312"/>
              <a:gd name="connsiteY66" fmla="*/ 623017 h 2666595"/>
              <a:gd name="connsiteX67" fmla="*/ 2341896 w 5134312"/>
              <a:gd name="connsiteY67" fmla="*/ 672534 h 2666595"/>
              <a:gd name="connsiteX68" fmla="*/ 2320385 w 5134312"/>
              <a:gd name="connsiteY68" fmla="*/ 696075 h 2666595"/>
              <a:gd name="connsiteX69" fmla="*/ 2272085 w 5134312"/>
              <a:gd name="connsiteY69" fmla="*/ 752491 h 2666595"/>
              <a:gd name="connsiteX70" fmla="*/ 2191317 w 5134312"/>
              <a:gd name="connsiteY70" fmla="*/ 905912 h 2666595"/>
              <a:gd name="connsiteX71" fmla="*/ 2182387 w 5134312"/>
              <a:gd name="connsiteY71" fmla="*/ 919306 h 2666595"/>
              <a:gd name="connsiteX72" fmla="*/ 2082948 w 5134312"/>
              <a:gd name="connsiteY72" fmla="*/ 1024427 h 2666595"/>
              <a:gd name="connsiteX73" fmla="*/ 1974579 w 5134312"/>
              <a:gd name="connsiteY73" fmla="*/ 1109255 h 2666595"/>
              <a:gd name="connsiteX74" fmla="*/ 1860529 w 5134312"/>
              <a:gd name="connsiteY74" fmla="*/ 1175007 h 2666595"/>
              <a:gd name="connsiteX75" fmla="*/ 1801677 w 5134312"/>
              <a:gd name="connsiteY75" fmla="*/ 1214376 h 2666595"/>
              <a:gd name="connsiteX76" fmla="*/ 1713196 w 5134312"/>
              <a:gd name="connsiteY76" fmla="*/ 1270793 h 2666595"/>
              <a:gd name="connsiteX77" fmla="*/ 1548005 w 5134312"/>
              <a:gd name="connsiteY77" fmla="*/ 1384438 h 2666595"/>
              <a:gd name="connsiteX78" fmla="*/ 1416908 w 5134312"/>
              <a:gd name="connsiteY78" fmla="*/ 1461554 h 2666595"/>
              <a:gd name="connsiteX79" fmla="*/ 1379567 w 5134312"/>
              <a:gd name="connsiteY79" fmla="*/ 1476571 h 2666595"/>
              <a:gd name="connsiteX80" fmla="*/ 1279722 w 5134312"/>
              <a:gd name="connsiteY80" fmla="*/ 1491995 h 2666595"/>
              <a:gd name="connsiteX81" fmla="*/ 1042286 w 5134312"/>
              <a:gd name="connsiteY81" fmla="*/ 1532988 h 2666595"/>
              <a:gd name="connsiteX82" fmla="*/ 686740 w 5134312"/>
              <a:gd name="connsiteY82" fmla="*/ 1692091 h 2666595"/>
              <a:gd name="connsiteX83" fmla="*/ 625858 w 5134312"/>
              <a:gd name="connsiteY83" fmla="*/ 1724155 h 2666595"/>
              <a:gd name="connsiteX84" fmla="*/ 342558 w 5134312"/>
              <a:gd name="connsiteY84" fmla="*/ 1860123 h 2666595"/>
              <a:gd name="connsiteX85" fmla="*/ 303594 w 5134312"/>
              <a:gd name="connsiteY85" fmla="*/ 1869458 h 2666595"/>
              <a:gd name="connsiteX86" fmla="*/ 209025 w 5134312"/>
              <a:gd name="connsiteY86" fmla="*/ 1877981 h 2666595"/>
              <a:gd name="connsiteX87" fmla="*/ 22729 w 5134312"/>
              <a:gd name="connsiteY87" fmla="*/ 1946980 h 2666595"/>
              <a:gd name="connsiteX88" fmla="*/ 0 w 5134312"/>
              <a:gd name="connsiteY88" fmla="*/ 2025314 h 2666595"/>
              <a:gd name="connsiteX89" fmla="*/ 16235 w 5134312"/>
              <a:gd name="connsiteY89" fmla="*/ 2078077 h 2666595"/>
              <a:gd name="connsiteX90" fmla="*/ 29629 w 5134312"/>
              <a:gd name="connsiteY90" fmla="*/ 2134088 h 2666595"/>
              <a:gd name="connsiteX91" fmla="*/ 120545 w 5134312"/>
              <a:gd name="connsiteY91" fmla="*/ 2249357 h 2666595"/>
              <a:gd name="connsiteX92" fmla="*/ 180614 w 5134312"/>
              <a:gd name="connsiteY92" fmla="*/ 2326067 h 2666595"/>
              <a:gd name="connsiteX93" fmla="*/ 226478 w 5134312"/>
              <a:gd name="connsiteY93" fmla="*/ 2423071 h 2666595"/>
              <a:gd name="connsiteX94" fmla="*/ 325511 w 5134312"/>
              <a:gd name="connsiteY94" fmla="*/ 2527381 h 2666595"/>
              <a:gd name="connsiteX95" fmla="*/ 446056 w 5134312"/>
              <a:gd name="connsiteY95" fmla="*/ 2580550 h 2666595"/>
              <a:gd name="connsiteX96" fmla="*/ 513025 w 5134312"/>
              <a:gd name="connsiteY96" fmla="*/ 2574056 h 2666595"/>
              <a:gd name="connsiteX97" fmla="*/ 557672 w 5134312"/>
              <a:gd name="connsiteY97" fmla="*/ 2517234 h 2666595"/>
              <a:gd name="connsiteX98" fmla="*/ 526013 w 5134312"/>
              <a:gd name="connsiteY98" fmla="*/ 2406024 h 2666595"/>
              <a:gd name="connsiteX99" fmla="*/ 500849 w 5134312"/>
              <a:gd name="connsiteY99" fmla="*/ 2371930 h 2666595"/>
              <a:gd name="connsiteX100" fmla="*/ 481367 w 5134312"/>
              <a:gd name="connsiteY100" fmla="*/ 2198622 h 2666595"/>
              <a:gd name="connsiteX101" fmla="*/ 491920 w 5134312"/>
              <a:gd name="connsiteY101" fmla="*/ 2164529 h 2666595"/>
              <a:gd name="connsiteX102" fmla="*/ 541031 w 5134312"/>
              <a:gd name="connsiteY102" fmla="*/ 2065089 h 2666595"/>
              <a:gd name="connsiteX103" fmla="*/ 564166 w 5134312"/>
              <a:gd name="connsiteY103" fmla="*/ 2038302 h 2666595"/>
              <a:gd name="connsiteX104" fmla="*/ 651023 w 5134312"/>
              <a:gd name="connsiteY104" fmla="*/ 1998932 h 2666595"/>
              <a:gd name="connsiteX105" fmla="*/ 925394 w 5134312"/>
              <a:gd name="connsiteY105" fmla="*/ 1929121 h 2666595"/>
              <a:gd name="connsiteX106" fmla="*/ 1118184 w 5134312"/>
              <a:gd name="connsiteY106" fmla="*/ 1881634 h 2666595"/>
              <a:gd name="connsiteX107" fmla="*/ 1304887 w 5134312"/>
              <a:gd name="connsiteY107" fmla="*/ 1819535 h 2666595"/>
              <a:gd name="connsiteX108" fmla="*/ 1537047 w 5134312"/>
              <a:gd name="connsiteY108" fmla="*/ 1783413 h 2666595"/>
              <a:gd name="connsiteX109" fmla="*/ 1664897 w 5134312"/>
              <a:gd name="connsiteY109" fmla="*/ 1747695 h 2666595"/>
              <a:gd name="connsiteX110" fmla="*/ 1883664 w 5134312"/>
              <a:gd name="connsiteY110" fmla="*/ 1651097 h 2666595"/>
              <a:gd name="connsiteX111" fmla="*/ 2046419 w 5134312"/>
              <a:gd name="connsiteY111" fmla="*/ 1588593 h 2666595"/>
              <a:gd name="connsiteX112" fmla="*/ 2098777 w 5134312"/>
              <a:gd name="connsiteY112" fmla="*/ 1590622 h 2666595"/>
              <a:gd name="connsiteX113" fmla="*/ 2194969 w 5134312"/>
              <a:gd name="connsiteY113" fmla="*/ 1627963 h 2666595"/>
              <a:gd name="connsiteX114" fmla="*/ 2269650 w 5134312"/>
              <a:gd name="connsiteY114" fmla="*/ 1646633 h 2666595"/>
              <a:gd name="connsiteX115" fmla="*/ 2409271 w 5134312"/>
              <a:gd name="connsiteY115" fmla="*/ 1623092 h 2666595"/>
              <a:gd name="connsiteX116" fmla="*/ 2574462 w 5134312"/>
              <a:gd name="connsiteY116" fmla="*/ 1509447 h 2666595"/>
              <a:gd name="connsiteX117" fmla="*/ 2601250 w 5134312"/>
              <a:gd name="connsiteY117" fmla="*/ 1507824 h 2666595"/>
              <a:gd name="connsiteX118" fmla="*/ 2640214 w 5134312"/>
              <a:gd name="connsiteY118" fmla="*/ 1509447 h 2666595"/>
              <a:gd name="connsiteX119" fmla="*/ 2676742 w 5134312"/>
              <a:gd name="connsiteY119" fmla="*/ 1491995 h 2666595"/>
              <a:gd name="connsiteX120" fmla="*/ 2761570 w 5134312"/>
              <a:gd name="connsiteY120" fmla="*/ 1440449 h 2666595"/>
              <a:gd name="connsiteX121" fmla="*/ 2809057 w 5134312"/>
              <a:gd name="connsiteY121" fmla="*/ 1441666 h 2666595"/>
              <a:gd name="connsiteX122" fmla="*/ 2928790 w 5134312"/>
              <a:gd name="connsiteY122" fmla="*/ 1513912 h 2666595"/>
              <a:gd name="connsiteX123" fmla="*/ 2988048 w 5134312"/>
              <a:gd name="connsiteY123" fmla="*/ 1548817 h 2666595"/>
              <a:gd name="connsiteX124" fmla="*/ 2998195 w 5134312"/>
              <a:gd name="connsiteY124" fmla="*/ 1564240 h 2666595"/>
              <a:gd name="connsiteX125" fmla="*/ 2982772 w 5134312"/>
              <a:gd name="connsiteY125" fmla="*/ 1571546 h 2666595"/>
              <a:gd name="connsiteX126" fmla="*/ 2760758 w 5134312"/>
              <a:gd name="connsiteY126" fmla="*/ 1627151 h 2666595"/>
              <a:gd name="connsiteX127" fmla="*/ 2446206 w 5134312"/>
              <a:gd name="connsiteY127" fmla="*/ 1714414 h 2666595"/>
              <a:gd name="connsiteX128" fmla="*/ 2420230 w 5134312"/>
              <a:gd name="connsiteY128" fmla="*/ 1715631 h 2666595"/>
              <a:gd name="connsiteX129" fmla="*/ 2260721 w 5134312"/>
              <a:gd name="connsiteY129" fmla="*/ 1718473 h 2666595"/>
              <a:gd name="connsiteX130" fmla="*/ 2116636 w 5134312"/>
              <a:gd name="connsiteY130" fmla="*/ 1761089 h 2666595"/>
              <a:gd name="connsiteX131" fmla="*/ 2057378 w 5134312"/>
              <a:gd name="connsiteY131" fmla="*/ 1806141 h 2666595"/>
              <a:gd name="connsiteX132" fmla="*/ 2051696 w 5134312"/>
              <a:gd name="connsiteY132" fmla="*/ 1840641 h 2666595"/>
              <a:gd name="connsiteX133" fmla="*/ 2190505 w 5134312"/>
              <a:gd name="connsiteY133" fmla="*/ 2171023 h 2666595"/>
              <a:gd name="connsiteX134" fmla="*/ 2258286 w 5134312"/>
              <a:gd name="connsiteY134" fmla="*/ 2291162 h 2666595"/>
              <a:gd name="connsiteX135" fmla="*/ 2352043 w 5134312"/>
              <a:gd name="connsiteY135" fmla="*/ 2402371 h 2666595"/>
              <a:gd name="connsiteX136" fmla="*/ 2426318 w 5134312"/>
              <a:gd name="connsiteY136" fmla="*/ 2393442 h 2666595"/>
              <a:gd name="connsiteX137" fmla="*/ 2444988 w 5134312"/>
              <a:gd name="connsiteY137" fmla="*/ 2335808 h 2666595"/>
              <a:gd name="connsiteX138" fmla="*/ 2431188 w 5134312"/>
              <a:gd name="connsiteY138" fmla="*/ 2182387 h 2666595"/>
              <a:gd name="connsiteX139" fmla="*/ 2435653 w 5134312"/>
              <a:gd name="connsiteY139" fmla="*/ 2102024 h 2666595"/>
              <a:gd name="connsiteX140" fmla="*/ 2474617 w 5134312"/>
              <a:gd name="connsiteY140" fmla="*/ 2023284 h 2666595"/>
              <a:gd name="connsiteX141" fmla="*/ 2496940 w 5134312"/>
              <a:gd name="connsiteY141" fmla="*/ 1985538 h 2666595"/>
              <a:gd name="connsiteX142" fmla="*/ 2548892 w 5134312"/>
              <a:gd name="connsiteY142" fmla="*/ 1929933 h 2666595"/>
              <a:gd name="connsiteX143" fmla="*/ 2837469 w 5134312"/>
              <a:gd name="connsiteY143" fmla="*/ 1892187 h 2666595"/>
              <a:gd name="connsiteX144" fmla="*/ 2985613 w 5134312"/>
              <a:gd name="connsiteY144" fmla="*/ 1890563 h 2666595"/>
              <a:gd name="connsiteX145" fmla="*/ 3287989 w 5134312"/>
              <a:gd name="connsiteY145" fmla="*/ 1863370 h 2666595"/>
              <a:gd name="connsiteX146" fmla="*/ 3507161 w 5134312"/>
              <a:gd name="connsiteY146" fmla="*/ 1748101 h 2666595"/>
              <a:gd name="connsiteX147" fmla="*/ 3537196 w 5134312"/>
              <a:gd name="connsiteY147" fmla="*/ 1697773 h 2666595"/>
              <a:gd name="connsiteX148" fmla="*/ 3515685 w 5134312"/>
              <a:gd name="connsiteY148" fmla="*/ 1576011 h 2666595"/>
              <a:gd name="connsiteX149" fmla="*/ 3403258 w 5134312"/>
              <a:gd name="connsiteY149" fmla="*/ 1410008 h 2666595"/>
              <a:gd name="connsiteX150" fmla="*/ 3346435 w 5134312"/>
              <a:gd name="connsiteY150" fmla="*/ 1331268 h 2666595"/>
              <a:gd name="connsiteX151" fmla="*/ 3338724 w 5134312"/>
              <a:gd name="connsiteY151" fmla="*/ 1316251 h 2666595"/>
              <a:gd name="connsiteX152" fmla="*/ 3354959 w 5134312"/>
              <a:gd name="connsiteY152" fmla="*/ 1311786 h 2666595"/>
              <a:gd name="connsiteX153" fmla="*/ 3486462 w 5134312"/>
              <a:gd name="connsiteY153" fmla="*/ 1290681 h 2666595"/>
              <a:gd name="connsiteX154" fmla="*/ 3622836 w 5134312"/>
              <a:gd name="connsiteY154" fmla="*/ 1251717 h 2666595"/>
              <a:gd name="connsiteX155" fmla="*/ 3654900 w 5134312"/>
              <a:gd name="connsiteY155" fmla="*/ 1272417 h 2666595"/>
              <a:gd name="connsiteX156" fmla="*/ 3657335 w 5134312"/>
              <a:gd name="connsiteY156" fmla="*/ 1371450 h 2666595"/>
              <a:gd name="connsiteX157" fmla="*/ 3657741 w 5134312"/>
              <a:gd name="connsiteY157" fmla="*/ 1490371 h 2666595"/>
              <a:gd name="connsiteX158" fmla="*/ 3662206 w 5134312"/>
              <a:gd name="connsiteY158" fmla="*/ 1536641 h 2666595"/>
              <a:gd name="connsiteX159" fmla="*/ 3670729 w 5134312"/>
              <a:gd name="connsiteY159" fmla="*/ 1630804 h 2666595"/>
              <a:gd name="connsiteX160" fmla="*/ 3803044 w 5134312"/>
              <a:gd name="connsiteY160" fmla="*/ 2049666 h 2666595"/>
              <a:gd name="connsiteX161" fmla="*/ 3887060 w 5134312"/>
              <a:gd name="connsiteY161" fmla="*/ 2142206 h 2666595"/>
              <a:gd name="connsiteX162" fmla="*/ 4012881 w 5134312"/>
              <a:gd name="connsiteY162" fmla="*/ 2157629 h 2666595"/>
              <a:gd name="connsiteX163" fmla="*/ 4095679 w 5134312"/>
              <a:gd name="connsiteY163" fmla="*/ 2160470 h 2666595"/>
              <a:gd name="connsiteX164" fmla="*/ 4176043 w 5134312"/>
              <a:gd name="connsiteY164" fmla="*/ 2164123 h 2666595"/>
              <a:gd name="connsiteX165" fmla="*/ 4202019 w 5134312"/>
              <a:gd name="connsiteY165" fmla="*/ 2141394 h 2666595"/>
              <a:gd name="connsiteX166" fmla="*/ 4221906 w 5134312"/>
              <a:gd name="connsiteY166" fmla="*/ 2126376 h 2666595"/>
              <a:gd name="connsiteX167" fmla="*/ 4262494 w 5134312"/>
              <a:gd name="connsiteY167" fmla="*/ 2127188 h 2666595"/>
              <a:gd name="connsiteX168" fmla="*/ 4308764 w 5134312"/>
              <a:gd name="connsiteY168" fmla="*/ 2156005 h 2666595"/>
              <a:gd name="connsiteX169" fmla="*/ 4369645 w 5134312"/>
              <a:gd name="connsiteY169" fmla="*/ 2299685 h 2666595"/>
              <a:gd name="connsiteX170" fmla="*/ 4483696 w 5134312"/>
              <a:gd name="connsiteY170" fmla="*/ 2583797 h 2666595"/>
              <a:gd name="connsiteX171" fmla="*/ 4603835 w 5134312"/>
              <a:gd name="connsiteY171" fmla="*/ 2665378 h 2666595"/>
              <a:gd name="connsiteX172" fmla="*/ 4627375 w 5134312"/>
              <a:gd name="connsiteY172" fmla="*/ 2669031 h 2666595"/>
              <a:gd name="connsiteX173" fmla="*/ 4805960 w 5134312"/>
              <a:gd name="connsiteY173" fmla="*/ 2669031 h 2666595"/>
              <a:gd name="connsiteX174" fmla="*/ 4915546 w 5134312"/>
              <a:gd name="connsiteY174" fmla="*/ 2661319 h 2666595"/>
              <a:gd name="connsiteX175" fmla="*/ 5110366 w 5134312"/>
              <a:gd name="connsiteY175" fmla="*/ 2662942 h 2666595"/>
              <a:gd name="connsiteX176" fmla="*/ 5138371 w 5134312"/>
              <a:gd name="connsiteY176" fmla="*/ 2644678 h 2666595"/>
              <a:gd name="connsiteX177" fmla="*/ 5138371 w 5134312"/>
              <a:gd name="connsiteY177" fmla="*/ 2636561 h 2666595"/>
              <a:gd name="connsiteX178" fmla="*/ 5112395 w 5134312"/>
              <a:gd name="connsiteY178" fmla="*/ 2624384 h 2666595"/>
              <a:gd name="connsiteX179" fmla="*/ 4256812 w 5134312"/>
              <a:gd name="connsiteY179" fmla="*/ 2045607 h 2666595"/>
              <a:gd name="connsiteX180" fmla="*/ 4077821 w 5134312"/>
              <a:gd name="connsiteY180" fmla="*/ 2024908 h 2666595"/>
              <a:gd name="connsiteX181" fmla="*/ 4031551 w 5134312"/>
              <a:gd name="connsiteY181" fmla="*/ 2021255 h 2666595"/>
              <a:gd name="connsiteX182" fmla="*/ 3964582 w 5134312"/>
              <a:gd name="connsiteY182" fmla="*/ 2020037 h 2666595"/>
              <a:gd name="connsiteX183" fmla="*/ 3911818 w 5134312"/>
              <a:gd name="connsiteY183" fmla="*/ 1974985 h 2666595"/>
              <a:gd name="connsiteX184" fmla="*/ 3887060 w 5134312"/>
              <a:gd name="connsiteY184" fmla="*/ 1746072 h 2666595"/>
              <a:gd name="connsiteX185" fmla="*/ 3887060 w 5134312"/>
              <a:gd name="connsiteY185" fmla="*/ 1662868 h 2666595"/>
              <a:gd name="connsiteX186" fmla="*/ 3887872 w 5134312"/>
              <a:gd name="connsiteY186" fmla="*/ 1662868 h 2666595"/>
              <a:gd name="connsiteX187" fmla="*/ 3887872 w 5134312"/>
              <a:gd name="connsiteY187" fmla="*/ 1543135 h 2666595"/>
              <a:gd name="connsiteX188" fmla="*/ 3873666 w 5134312"/>
              <a:gd name="connsiteY188" fmla="*/ 1408790 h 2666595"/>
              <a:gd name="connsiteX189" fmla="*/ 3880566 w 5134312"/>
              <a:gd name="connsiteY189" fmla="*/ 1317063 h 2666595"/>
              <a:gd name="connsiteX190" fmla="*/ 3888683 w 5134312"/>
              <a:gd name="connsiteY190" fmla="*/ 1239135 h 2666595"/>
              <a:gd name="connsiteX191" fmla="*/ 3891119 w 5134312"/>
              <a:gd name="connsiteY191" fmla="*/ 1178254 h 2666595"/>
              <a:gd name="connsiteX192" fmla="*/ 3920748 w 5134312"/>
              <a:gd name="connsiteY192" fmla="*/ 1139290 h 2666595"/>
              <a:gd name="connsiteX193" fmla="*/ 4058745 w 5134312"/>
              <a:gd name="connsiteY193" fmla="*/ 1061768 h 2666595"/>
              <a:gd name="connsiteX194" fmla="*/ 4083097 w 5134312"/>
              <a:gd name="connsiteY194" fmla="*/ 1070697 h 2666595"/>
              <a:gd name="connsiteX195" fmla="*/ 4120438 w 5134312"/>
              <a:gd name="connsiteY195" fmla="*/ 1310975 h 2666595"/>
              <a:gd name="connsiteX196" fmla="*/ 4143979 w 5134312"/>
              <a:gd name="connsiteY196" fmla="*/ 1421778 h 2666595"/>
              <a:gd name="connsiteX197" fmla="*/ 4152908 w 5134312"/>
              <a:gd name="connsiteY197" fmla="*/ 1520000 h 2666595"/>
              <a:gd name="connsiteX198" fmla="*/ 4189843 w 5134312"/>
              <a:gd name="connsiteY198" fmla="*/ 1776107 h 2666595"/>
              <a:gd name="connsiteX199" fmla="*/ 4251941 w 5134312"/>
              <a:gd name="connsiteY199" fmla="*/ 1979450 h 2666595"/>
              <a:gd name="connsiteX200" fmla="*/ 4269800 w 5134312"/>
              <a:gd name="connsiteY200" fmla="*/ 2024502 h 2666595"/>
              <a:gd name="connsiteX201" fmla="*/ 4256812 w 5134312"/>
              <a:gd name="connsiteY201" fmla="*/ 2045607 h 2666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</a:cxnLst>
            <a:rect l="l" t="t" r="r" b="b"/>
            <a:pathLst>
              <a:path w="5134312" h="2666595">
                <a:moveTo>
                  <a:pt x="5112395" y="2624384"/>
                </a:moveTo>
                <a:cubicBezTo>
                  <a:pt x="5086825" y="2621137"/>
                  <a:pt x="5062879" y="2610179"/>
                  <a:pt x="5037308" y="2608555"/>
                </a:cubicBezTo>
                <a:cubicBezTo>
                  <a:pt x="5033250" y="2608149"/>
                  <a:pt x="5028785" y="2606526"/>
                  <a:pt x="5029597" y="2601249"/>
                </a:cubicBezTo>
                <a:cubicBezTo>
                  <a:pt x="5030409" y="2595973"/>
                  <a:pt x="5035279" y="2596379"/>
                  <a:pt x="5039338" y="2595973"/>
                </a:cubicBezTo>
                <a:cubicBezTo>
                  <a:pt x="5057602" y="2595161"/>
                  <a:pt x="5075866" y="2593538"/>
                  <a:pt x="5093725" y="2589073"/>
                </a:cubicBezTo>
                <a:cubicBezTo>
                  <a:pt x="5107119" y="2585826"/>
                  <a:pt x="5124166" y="2582985"/>
                  <a:pt x="5122948" y="2566344"/>
                </a:cubicBezTo>
                <a:cubicBezTo>
                  <a:pt x="5121325" y="2550515"/>
                  <a:pt x="5113613" y="2533469"/>
                  <a:pt x="5096566" y="2525757"/>
                </a:cubicBezTo>
                <a:cubicBezTo>
                  <a:pt x="5088855" y="2522104"/>
                  <a:pt x="5079925" y="2520075"/>
                  <a:pt x="5070996" y="2519263"/>
                </a:cubicBezTo>
                <a:cubicBezTo>
                  <a:pt x="5016203" y="2512363"/>
                  <a:pt x="4962222" y="2500187"/>
                  <a:pt x="4913922" y="2475428"/>
                </a:cubicBezTo>
                <a:cubicBezTo>
                  <a:pt x="4878612" y="2457570"/>
                  <a:pt x="4848983" y="2458788"/>
                  <a:pt x="4814077" y="2471370"/>
                </a:cubicBezTo>
                <a:cubicBezTo>
                  <a:pt x="4773896" y="2485575"/>
                  <a:pt x="4729656" y="2486793"/>
                  <a:pt x="4689880" y="2476646"/>
                </a:cubicBezTo>
                <a:cubicBezTo>
                  <a:pt x="4652133" y="2466905"/>
                  <a:pt x="4616011" y="2450264"/>
                  <a:pt x="4600993" y="2403995"/>
                </a:cubicBezTo>
                <a:cubicBezTo>
                  <a:pt x="4571365" y="2315108"/>
                  <a:pt x="4553100" y="2224192"/>
                  <a:pt x="4538083" y="2131653"/>
                </a:cubicBezTo>
                <a:cubicBezTo>
                  <a:pt x="4514948" y="1987567"/>
                  <a:pt x="4499119" y="1842264"/>
                  <a:pt x="4473549" y="1698585"/>
                </a:cubicBezTo>
                <a:cubicBezTo>
                  <a:pt x="4462184" y="1633645"/>
                  <a:pt x="4443514" y="1571140"/>
                  <a:pt x="4417132" y="1510665"/>
                </a:cubicBezTo>
                <a:cubicBezTo>
                  <a:pt x="4378980" y="1422590"/>
                  <a:pt x="4363151" y="1329645"/>
                  <a:pt x="4357063" y="1234670"/>
                </a:cubicBezTo>
                <a:cubicBezTo>
                  <a:pt x="4354222" y="1187995"/>
                  <a:pt x="4348134" y="1142131"/>
                  <a:pt x="4333522" y="1097485"/>
                </a:cubicBezTo>
                <a:cubicBezTo>
                  <a:pt x="4324999" y="1071103"/>
                  <a:pt x="4318505" y="1045939"/>
                  <a:pt x="4341234" y="1021992"/>
                </a:cubicBezTo>
                <a:cubicBezTo>
                  <a:pt x="4354628" y="1007786"/>
                  <a:pt x="4351381" y="986275"/>
                  <a:pt x="4357063" y="968417"/>
                </a:cubicBezTo>
                <a:cubicBezTo>
                  <a:pt x="4363557" y="946499"/>
                  <a:pt x="4369239" y="923770"/>
                  <a:pt x="4379386" y="903477"/>
                </a:cubicBezTo>
                <a:cubicBezTo>
                  <a:pt x="4399680" y="862889"/>
                  <a:pt x="4390344" y="821490"/>
                  <a:pt x="4386286" y="780091"/>
                </a:cubicBezTo>
                <a:cubicBezTo>
                  <a:pt x="4383445" y="748433"/>
                  <a:pt x="4384663" y="748433"/>
                  <a:pt x="4413480" y="735039"/>
                </a:cubicBezTo>
                <a:cubicBezTo>
                  <a:pt x="4457720" y="714745"/>
                  <a:pt x="4502366" y="715151"/>
                  <a:pt x="4548230" y="726921"/>
                </a:cubicBezTo>
                <a:cubicBezTo>
                  <a:pt x="4584758" y="736256"/>
                  <a:pt x="4621693" y="744780"/>
                  <a:pt x="4658628" y="753709"/>
                </a:cubicBezTo>
                <a:cubicBezTo>
                  <a:pt x="4669180" y="756144"/>
                  <a:pt x="4680139" y="756550"/>
                  <a:pt x="4690691" y="755332"/>
                </a:cubicBezTo>
                <a:cubicBezTo>
                  <a:pt x="4718697" y="752085"/>
                  <a:pt x="4728438" y="743968"/>
                  <a:pt x="4733715" y="715963"/>
                </a:cubicBezTo>
                <a:cubicBezTo>
                  <a:pt x="4736150" y="703786"/>
                  <a:pt x="4739396" y="693640"/>
                  <a:pt x="4753196" y="691204"/>
                </a:cubicBezTo>
                <a:cubicBezTo>
                  <a:pt x="4755226" y="690798"/>
                  <a:pt x="4757661" y="689581"/>
                  <a:pt x="4758473" y="688363"/>
                </a:cubicBezTo>
                <a:cubicBezTo>
                  <a:pt x="4769431" y="665228"/>
                  <a:pt x="4792566" y="648993"/>
                  <a:pt x="4797437" y="622206"/>
                </a:cubicBezTo>
                <a:cubicBezTo>
                  <a:pt x="4799872" y="607594"/>
                  <a:pt x="4803525" y="597041"/>
                  <a:pt x="4820978" y="591765"/>
                </a:cubicBezTo>
                <a:cubicBezTo>
                  <a:pt x="4846953" y="584053"/>
                  <a:pt x="4850606" y="567007"/>
                  <a:pt x="4834371" y="545495"/>
                </a:cubicBezTo>
                <a:cubicBezTo>
                  <a:pt x="4812454" y="516678"/>
                  <a:pt x="4810831" y="484614"/>
                  <a:pt x="4820571" y="451332"/>
                </a:cubicBezTo>
                <a:cubicBezTo>
                  <a:pt x="4823819" y="439562"/>
                  <a:pt x="4833154" y="432662"/>
                  <a:pt x="4843706" y="426980"/>
                </a:cubicBezTo>
                <a:cubicBezTo>
                  <a:pt x="4868465" y="413180"/>
                  <a:pt x="4872929" y="403439"/>
                  <a:pt x="4869683" y="376246"/>
                </a:cubicBezTo>
                <a:cubicBezTo>
                  <a:pt x="4868465" y="366099"/>
                  <a:pt x="4868059" y="355952"/>
                  <a:pt x="4867247" y="345805"/>
                </a:cubicBezTo>
                <a:cubicBezTo>
                  <a:pt x="4865218" y="323888"/>
                  <a:pt x="4869683" y="308465"/>
                  <a:pt x="4893223" y="297912"/>
                </a:cubicBezTo>
                <a:cubicBezTo>
                  <a:pt x="4928128" y="281677"/>
                  <a:pt x="4952481" y="220796"/>
                  <a:pt x="4934216" y="193196"/>
                </a:cubicBezTo>
                <a:cubicBezTo>
                  <a:pt x="4914735" y="163162"/>
                  <a:pt x="4894035" y="129474"/>
                  <a:pt x="4863594" y="112427"/>
                </a:cubicBezTo>
                <a:cubicBezTo>
                  <a:pt x="4838024" y="98222"/>
                  <a:pt x="4824630" y="74275"/>
                  <a:pt x="4802307" y="59664"/>
                </a:cubicBezTo>
                <a:cubicBezTo>
                  <a:pt x="4794596" y="54387"/>
                  <a:pt x="4790131" y="47893"/>
                  <a:pt x="4777955" y="53170"/>
                </a:cubicBezTo>
                <a:cubicBezTo>
                  <a:pt x="4766185" y="58446"/>
                  <a:pt x="4754008" y="54793"/>
                  <a:pt x="4748326" y="40182"/>
                </a:cubicBezTo>
                <a:cubicBezTo>
                  <a:pt x="4744673" y="30441"/>
                  <a:pt x="4736961" y="27599"/>
                  <a:pt x="4727220" y="24352"/>
                </a:cubicBezTo>
                <a:cubicBezTo>
                  <a:pt x="4710579" y="18670"/>
                  <a:pt x="4695968" y="8117"/>
                  <a:pt x="4680139" y="0"/>
                </a:cubicBezTo>
                <a:cubicBezTo>
                  <a:pt x="4667963" y="0"/>
                  <a:pt x="4655786" y="0"/>
                  <a:pt x="4643610" y="0"/>
                </a:cubicBezTo>
                <a:cubicBezTo>
                  <a:pt x="4622099" y="10553"/>
                  <a:pt x="4599370" y="10553"/>
                  <a:pt x="4576235" y="10553"/>
                </a:cubicBezTo>
                <a:cubicBezTo>
                  <a:pt x="4540924" y="10147"/>
                  <a:pt x="4506019" y="15829"/>
                  <a:pt x="4472331" y="25164"/>
                </a:cubicBezTo>
                <a:cubicBezTo>
                  <a:pt x="4427279" y="37340"/>
                  <a:pt x="4389939" y="65752"/>
                  <a:pt x="4353816" y="93757"/>
                </a:cubicBezTo>
                <a:cubicBezTo>
                  <a:pt x="4324187" y="116486"/>
                  <a:pt x="4296182" y="143274"/>
                  <a:pt x="4277917" y="177367"/>
                </a:cubicBezTo>
                <a:cubicBezTo>
                  <a:pt x="4255188" y="219578"/>
                  <a:pt x="4230430" y="260571"/>
                  <a:pt x="4214601" y="306029"/>
                </a:cubicBezTo>
                <a:cubicBezTo>
                  <a:pt x="4205266" y="332411"/>
                  <a:pt x="4198366" y="336064"/>
                  <a:pt x="4172390" y="326729"/>
                </a:cubicBezTo>
                <a:cubicBezTo>
                  <a:pt x="4132208" y="312523"/>
                  <a:pt x="4089997" y="305218"/>
                  <a:pt x="4049816" y="290606"/>
                </a:cubicBezTo>
                <a:cubicBezTo>
                  <a:pt x="4030334" y="283300"/>
                  <a:pt x="4009228" y="281677"/>
                  <a:pt x="3988529" y="277618"/>
                </a:cubicBezTo>
                <a:cubicBezTo>
                  <a:pt x="3951188" y="270718"/>
                  <a:pt x="3914254" y="278836"/>
                  <a:pt x="3877319" y="278024"/>
                </a:cubicBezTo>
                <a:cubicBezTo>
                  <a:pt x="3859461" y="277618"/>
                  <a:pt x="3842414" y="279648"/>
                  <a:pt x="3825367" y="284924"/>
                </a:cubicBezTo>
                <a:cubicBezTo>
                  <a:pt x="3781127" y="299130"/>
                  <a:pt x="3735263" y="302782"/>
                  <a:pt x="3689399" y="306029"/>
                </a:cubicBezTo>
                <a:cubicBezTo>
                  <a:pt x="3616748" y="311306"/>
                  <a:pt x="3544502" y="321453"/>
                  <a:pt x="3472256" y="330788"/>
                </a:cubicBezTo>
                <a:cubicBezTo>
                  <a:pt x="3411375" y="338499"/>
                  <a:pt x="3350088" y="343776"/>
                  <a:pt x="3290019" y="355952"/>
                </a:cubicBezTo>
                <a:cubicBezTo>
                  <a:pt x="3218991" y="370563"/>
                  <a:pt x="3144310" y="360822"/>
                  <a:pt x="3075311" y="390045"/>
                </a:cubicBezTo>
                <a:cubicBezTo>
                  <a:pt x="3069629" y="392481"/>
                  <a:pt x="3063135" y="391263"/>
                  <a:pt x="3057047" y="391669"/>
                </a:cubicBezTo>
                <a:cubicBezTo>
                  <a:pt x="3050147" y="392075"/>
                  <a:pt x="3042841" y="391263"/>
                  <a:pt x="3037159" y="394916"/>
                </a:cubicBezTo>
                <a:cubicBezTo>
                  <a:pt x="3013618" y="409121"/>
                  <a:pt x="2987236" y="414398"/>
                  <a:pt x="2961260" y="421298"/>
                </a:cubicBezTo>
                <a:cubicBezTo>
                  <a:pt x="2940967" y="426574"/>
                  <a:pt x="2922296" y="436721"/>
                  <a:pt x="2900785" y="437939"/>
                </a:cubicBezTo>
                <a:cubicBezTo>
                  <a:pt x="2895915" y="438344"/>
                  <a:pt x="2891044" y="439968"/>
                  <a:pt x="2887797" y="443621"/>
                </a:cubicBezTo>
                <a:cubicBezTo>
                  <a:pt x="2866692" y="467567"/>
                  <a:pt x="2837063" y="471220"/>
                  <a:pt x="2808652" y="475685"/>
                </a:cubicBezTo>
                <a:cubicBezTo>
                  <a:pt x="2740870" y="485832"/>
                  <a:pt x="2675931" y="506937"/>
                  <a:pt x="2610179" y="523984"/>
                </a:cubicBezTo>
                <a:cubicBezTo>
                  <a:pt x="2550109" y="539407"/>
                  <a:pt x="2490852" y="558889"/>
                  <a:pt x="2440929" y="598665"/>
                </a:cubicBezTo>
                <a:cubicBezTo>
                  <a:pt x="2427535" y="609218"/>
                  <a:pt x="2411706" y="615712"/>
                  <a:pt x="2396689" y="623017"/>
                </a:cubicBezTo>
                <a:cubicBezTo>
                  <a:pt x="2373554" y="633976"/>
                  <a:pt x="2354884" y="650211"/>
                  <a:pt x="2341896" y="672534"/>
                </a:cubicBezTo>
                <a:cubicBezTo>
                  <a:pt x="2336214" y="681869"/>
                  <a:pt x="2329314" y="690393"/>
                  <a:pt x="2320385" y="696075"/>
                </a:cubicBezTo>
                <a:cubicBezTo>
                  <a:pt x="2298467" y="709875"/>
                  <a:pt x="2283450" y="730168"/>
                  <a:pt x="2272085" y="752491"/>
                </a:cubicBezTo>
                <a:cubicBezTo>
                  <a:pt x="2245298" y="803631"/>
                  <a:pt x="2210392" y="850713"/>
                  <a:pt x="2191317" y="905912"/>
                </a:cubicBezTo>
                <a:cubicBezTo>
                  <a:pt x="2189693" y="911188"/>
                  <a:pt x="2184822" y="914841"/>
                  <a:pt x="2182387" y="919306"/>
                </a:cubicBezTo>
                <a:cubicBezTo>
                  <a:pt x="2159252" y="963546"/>
                  <a:pt x="2115824" y="989116"/>
                  <a:pt x="2082948" y="1024427"/>
                </a:cubicBezTo>
                <a:cubicBezTo>
                  <a:pt x="2052101" y="1057709"/>
                  <a:pt x="2013949" y="1084903"/>
                  <a:pt x="1974579" y="1109255"/>
                </a:cubicBezTo>
                <a:cubicBezTo>
                  <a:pt x="1937239" y="1132390"/>
                  <a:pt x="1896246" y="1149031"/>
                  <a:pt x="1860529" y="1175007"/>
                </a:cubicBezTo>
                <a:cubicBezTo>
                  <a:pt x="1841453" y="1188806"/>
                  <a:pt x="1821159" y="1200983"/>
                  <a:pt x="1801677" y="1214376"/>
                </a:cubicBezTo>
                <a:cubicBezTo>
                  <a:pt x="1772860" y="1234264"/>
                  <a:pt x="1742013" y="1250499"/>
                  <a:pt x="1713196" y="1270793"/>
                </a:cubicBezTo>
                <a:cubicBezTo>
                  <a:pt x="1658809" y="1309351"/>
                  <a:pt x="1603610" y="1347503"/>
                  <a:pt x="1548005" y="1384438"/>
                </a:cubicBezTo>
                <a:cubicBezTo>
                  <a:pt x="1505794" y="1412849"/>
                  <a:pt x="1458713" y="1432737"/>
                  <a:pt x="1416908" y="1461554"/>
                </a:cubicBezTo>
                <a:cubicBezTo>
                  <a:pt x="1405949" y="1469266"/>
                  <a:pt x="1392961" y="1475760"/>
                  <a:pt x="1379567" y="1476571"/>
                </a:cubicBezTo>
                <a:cubicBezTo>
                  <a:pt x="1345880" y="1478601"/>
                  <a:pt x="1313004" y="1487936"/>
                  <a:pt x="1279722" y="1491995"/>
                </a:cubicBezTo>
                <a:cubicBezTo>
                  <a:pt x="1199765" y="1502141"/>
                  <a:pt x="1119808" y="1511883"/>
                  <a:pt x="1042286" y="1532988"/>
                </a:cubicBezTo>
                <a:cubicBezTo>
                  <a:pt x="915653" y="1567487"/>
                  <a:pt x="795514" y="1617410"/>
                  <a:pt x="686740" y="1692091"/>
                </a:cubicBezTo>
                <a:cubicBezTo>
                  <a:pt x="667664" y="1705079"/>
                  <a:pt x="646152" y="1713602"/>
                  <a:pt x="625858" y="1724155"/>
                </a:cubicBezTo>
                <a:cubicBezTo>
                  <a:pt x="532507" y="1771642"/>
                  <a:pt x="434692" y="1810200"/>
                  <a:pt x="342558" y="1860123"/>
                </a:cubicBezTo>
                <a:cubicBezTo>
                  <a:pt x="330382" y="1866617"/>
                  <a:pt x="316988" y="1868240"/>
                  <a:pt x="303594" y="1869458"/>
                </a:cubicBezTo>
                <a:cubicBezTo>
                  <a:pt x="271936" y="1872705"/>
                  <a:pt x="239466" y="1869864"/>
                  <a:pt x="209025" y="1877981"/>
                </a:cubicBezTo>
                <a:cubicBezTo>
                  <a:pt x="144897" y="1895028"/>
                  <a:pt x="83204" y="1919380"/>
                  <a:pt x="22729" y="1946980"/>
                </a:cubicBezTo>
                <a:cubicBezTo>
                  <a:pt x="-2841" y="1958750"/>
                  <a:pt x="6900" y="2002991"/>
                  <a:pt x="0" y="2025314"/>
                </a:cubicBezTo>
                <a:cubicBezTo>
                  <a:pt x="0" y="2032213"/>
                  <a:pt x="16235" y="2071177"/>
                  <a:pt x="16235" y="2078077"/>
                </a:cubicBezTo>
                <a:cubicBezTo>
                  <a:pt x="23541" y="2095936"/>
                  <a:pt x="19888" y="2117041"/>
                  <a:pt x="29629" y="2134088"/>
                </a:cubicBezTo>
                <a:cubicBezTo>
                  <a:pt x="53981" y="2177111"/>
                  <a:pt x="77522" y="2220539"/>
                  <a:pt x="120545" y="2249357"/>
                </a:cubicBezTo>
                <a:cubicBezTo>
                  <a:pt x="148550" y="2268027"/>
                  <a:pt x="169250" y="2293191"/>
                  <a:pt x="180614" y="2326067"/>
                </a:cubicBezTo>
                <a:cubicBezTo>
                  <a:pt x="192385" y="2359754"/>
                  <a:pt x="210243" y="2391413"/>
                  <a:pt x="226478" y="2423071"/>
                </a:cubicBezTo>
                <a:cubicBezTo>
                  <a:pt x="249207" y="2467311"/>
                  <a:pt x="280459" y="2503840"/>
                  <a:pt x="325511" y="2527381"/>
                </a:cubicBezTo>
                <a:cubicBezTo>
                  <a:pt x="364475" y="2547674"/>
                  <a:pt x="403845" y="2568374"/>
                  <a:pt x="446056" y="2580550"/>
                </a:cubicBezTo>
                <a:cubicBezTo>
                  <a:pt x="493949" y="2594756"/>
                  <a:pt x="486238" y="2595973"/>
                  <a:pt x="513025" y="2574056"/>
                </a:cubicBezTo>
                <a:cubicBezTo>
                  <a:pt x="532507" y="2558227"/>
                  <a:pt x="543466" y="2537121"/>
                  <a:pt x="557672" y="2517234"/>
                </a:cubicBezTo>
                <a:cubicBezTo>
                  <a:pt x="582836" y="2481923"/>
                  <a:pt x="564571" y="2424694"/>
                  <a:pt x="526013" y="2406024"/>
                </a:cubicBezTo>
                <a:cubicBezTo>
                  <a:pt x="510996" y="2398718"/>
                  <a:pt x="503284" y="2388165"/>
                  <a:pt x="500849" y="2371930"/>
                </a:cubicBezTo>
                <a:cubicBezTo>
                  <a:pt x="492326" y="2314296"/>
                  <a:pt x="488267" y="2256256"/>
                  <a:pt x="481367" y="2198622"/>
                </a:cubicBezTo>
                <a:cubicBezTo>
                  <a:pt x="479744" y="2186040"/>
                  <a:pt x="485426" y="2175487"/>
                  <a:pt x="491920" y="2164529"/>
                </a:cubicBezTo>
                <a:cubicBezTo>
                  <a:pt x="510590" y="2132464"/>
                  <a:pt x="529260" y="2100401"/>
                  <a:pt x="541031" y="2065089"/>
                </a:cubicBezTo>
                <a:cubicBezTo>
                  <a:pt x="545089" y="2052507"/>
                  <a:pt x="552395" y="2043578"/>
                  <a:pt x="564166" y="2038302"/>
                </a:cubicBezTo>
                <a:cubicBezTo>
                  <a:pt x="592983" y="2025314"/>
                  <a:pt x="621394" y="2011108"/>
                  <a:pt x="651023" y="1998932"/>
                </a:cubicBezTo>
                <a:cubicBezTo>
                  <a:pt x="739097" y="1962809"/>
                  <a:pt x="832449" y="1945762"/>
                  <a:pt x="925394" y="1929121"/>
                </a:cubicBezTo>
                <a:cubicBezTo>
                  <a:pt x="990740" y="1917351"/>
                  <a:pt x="1055274" y="1902334"/>
                  <a:pt x="1118184" y="1881634"/>
                </a:cubicBezTo>
                <a:cubicBezTo>
                  <a:pt x="1180283" y="1861340"/>
                  <a:pt x="1241570" y="1836988"/>
                  <a:pt x="1304887" y="1819535"/>
                </a:cubicBezTo>
                <a:cubicBezTo>
                  <a:pt x="1380785" y="1798430"/>
                  <a:pt x="1459525" y="1795589"/>
                  <a:pt x="1537047" y="1783413"/>
                </a:cubicBezTo>
                <a:cubicBezTo>
                  <a:pt x="1581287" y="1776513"/>
                  <a:pt x="1624310" y="1769207"/>
                  <a:pt x="1664897" y="1747695"/>
                </a:cubicBezTo>
                <a:cubicBezTo>
                  <a:pt x="1735519" y="1710761"/>
                  <a:pt x="1808983" y="1679509"/>
                  <a:pt x="1883664" y="1651097"/>
                </a:cubicBezTo>
                <a:cubicBezTo>
                  <a:pt x="1938051" y="1630398"/>
                  <a:pt x="1993250" y="1612133"/>
                  <a:pt x="2046419" y="1588593"/>
                </a:cubicBezTo>
                <a:cubicBezTo>
                  <a:pt x="2064684" y="1580475"/>
                  <a:pt x="2081730" y="1581287"/>
                  <a:pt x="2098777" y="1590622"/>
                </a:cubicBezTo>
                <a:cubicBezTo>
                  <a:pt x="2129218" y="1607669"/>
                  <a:pt x="2162499" y="1617004"/>
                  <a:pt x="2194969" y="1627963"/>
                </a:cubicBezTo>
                <a:cubicBezTo>
                  <a:pt x="2219322" y="1636080"/>
                  <a:pt x="2244486" y="1641356"/>
                  <a:pt x="2269650" y="1646633"/>
                </a:cubicBezTo>
                <a:cubicBezTo>
                  <a:pt x="2318761" y="1656780"/>
                  <a:pt x="2365437" y="1658809"/>
                  <a:pt x="2409271" y="1623092"/>
                </a:cubicBezTo>
                <a:cubicBezTo>
                  <a:pt x="2460817" y="1580881"/>
                  <a:pt x="2522916" y="1552470"/>
                  <a:pt x="2574462" y="1509447"/>
                </a:cubicBezTo>
                <a:cubicBezTo>
                  <a:pt x="2582579" y="1502953"/>
                  <a:pt x="2591914" y="1502547"/>
                  <a:pt x="2601250" y="1507824"/>
                </a:cubicBezTo>
                <a:cubicBezTo>
                  <a:pt x="2614238" y="1515941"/>
                  <a:pt x="2627226" y="1514318"/>
                  <a:pt x="2640214" y="1509447"/>
                </a:cubicBezTo>
                <a:cubicBezTo>
                  <a:pt x="2652796" y="1504983"/>
                  <a:pt x="2664972" y="1499300"/>
                  <a:pt x="2676742" y="1491995"/>
                </a:cubicBezTo>
                <a:cubicBezTo>
                  <a:pt x="2704748" y="1474136"/>
                  <a:pt x="2733159" y="1457089"/>
                  <a:pt x="2761570" y="1440449"/>
                </a:cubicBezTo>
                <a:cubicBezTo>
                  <a:pt x="2777399" y="1431113"/>
                  <a:pt x="2792011" y="1431925"/>
                  <a:pt x="2809057" y="1441666"/>
                </a:cubicBezTo>
                <a:cubicBezTo>
                  <a:pt x="2849645" y="1464801"/>
                  <a:pt x="2888609" y="1490371"/>
                  <a:pt x="2928790" y="1513912"/>
                </a:cubicBezTo>
                <a:cubicBezTo>
                  <a:pt x="2948678" y="1525276"/>
                  <a:pt x="2968972" y="1536235"/>
                  <a:pt x="2988048" y="1548817"/>
                </a:cubicBezTo>
                <a:cubicBezTo>
                  <a:pt x="2993324" y="1552470"/>
                  <a:pt x="3001036" y="1556123"/>
                  <a:pt x="2998195" y="1564240"/>
                </a:cubicBezTo>
                <a:cubicBezTo>
                  <a:pt x="2995760" y="1571140"/>
                  <a:pt x="2988454" y="1570734"/>
                  <a:pt x="2982772" y="1571546"/>
                </a:cubicBezTo>
                <a:cubicBezTo>
                  <a:pt x="2906061" y="1579663"/>
                  <a:pt x="2833004" y="1601581"/>
                  <a:pt x="2760758" y="1627151"/>
                </a:cubicBezTo>
                <a:cubicBezTo>
                  <a:pt x="2658072" y="1664085"/>
                  <a:pt x="2551733" y="1687626"/>
                  <a:pt x="2446206" y="1714414"/>
                </a:cubicBezTo>
                <a:cubicBezTo>
                  <a:pt x="2437682" y="1716443"/>
                  <a:pt x="2428753" y="1718473"/>
                  <a:pt x="2420230" y="1715631"/>
                </a:cubicBezTo>
                <a:cubicBezTo>
                  <a:pt x="2366654" y="1698991"/>
                  <a:pt x="2313485" y="1702644"/>
                  <a:pt x="2260721" y="1718473"/>
                </a:cubicBezTo>
                <a:cubicBezTo>
                  <a:pt x="2212828" y="1732678"/>
                  <a:pt x="2164935" y="1748101"/>
                  <a:pt x="2116636" y="1761089"/>
                </a:cubicBezTo>
                <a:cubicBezTo>
                  <a:pt x="2089848" y="1768395"/>
                  <a:pt x="2071583" y="1783818"/>
                  <a:pt x="2057378" y="1806141"/>
                </a:cubicBezTo>
                <a:cubicBezTo>
                  <a:pt x="2050478" y="1817100"/>
                  <a:pt x="2048043" y="1828059"/>
                  <a:pt x="2051696" y="1840641"/>
                </a:cubicBezTo>
                <a:cubicBezTo>
                  <a:pt x="2086195" y="1955503"/>
                  <a:pt x="2132059" y="2065901"/>
                  <a:pt x="2190505" y="2171023"/>
                </a:cubicBezTo>
                <a:cubicBezTo>
                  <a:pt x="2212828" y="2211204"/>
                  <a:pt x="2241645" y="2248139"/>
                  <a:pt x="2258286" y="2291162"/>
                </a:cubicBezTo>
                <a:cubicBezTo>
                  <a:pt x="2276956" y="2339866"/>
                  <a:pt x="2311455" y="2373554"/>
                  <a:pt x="2352043" y="2402371"/>
                </a:cubicBezTo>
                <a:cubicBezTo>
                  <a:pt x="2378425" y="2421041"/>
                  <a:pt x="2404401" y="2416577"/>
                  <a:pt x="2426318" y="2393442"/>
                </a:cubicBezTo>
                <a:cubicBezTo>
                  <a:pt x="2442147" y="2376801"/>
                  <a:pt x="2447018" y="2357725"/>
                  <a:pt x="2444988" y="2335808"/>
                </a:cubicBezTo>
                <a:cubicBezTo>
                  <a:pt x="2440118" y="2284667"/>
                  <a:pt x="2439306" y="2233122"/>
                  <a:pt x="2431188" y="2182387"/>
                </a:cubicBezTo>
                <a:cubicBezTo>
                  <a:pt x="2426724" y="2155194"/>
                  <a:pt x="2428347" y="2128000"/>
                  <a:pt x="2435653" y="2102024"/>
                </a:cubicBezTo>
                <a:cubicBezTo>
                  <a:pt x="2443365" y="2073613"/>
                  <a:pt x="2449858" y="2044390"/>
                  <a:pt x="2474617" y="2023284"/>
                </a:cubicBezTo>
                <a:cubicBezTo>
                  <a:pt x="2485576" y="2013949"/>
                  <a:pt x="2494911" y="2000961"/>
                  <a:pt x="2496940" y="1985538"/>
                </a:cubicBezTo>
                <a:cubicBezTo>
                  <a:pt x="2500999" y="1953880"/>
                  <a:pt x="2515204" y="1938456"/>
                  <a:pt x="2548892" y="1929933"/>
                </a:cubicBezTo>
                <a:cubicBezTo>
                  <a:pt x="2643867" y="1905175"/>
                  <a:pt x="2740059" y="1894216"/>
                  <a:pt x="2837469" y="1892187"/>
                </a:cubicBezTo>
                <a:cubicBezTo>
                  <a:pt x="2886985" y="1890969"/>
                  <a:pt x="2936502" y="1896246"/>
                  <a:pt x="2985613" y="1890563"/>
                </a:cubicBezTo>
                <a:cubicBezTo>
                  <a:pt x="3086270" y="1878793"/>
                  <a:pt x="3186927" y="1870270"/>
                  <a:pt x="3287989" y="1863370"/>
                </a:cubicBezTo>
                <a:cubicBezTo>
                  <a:pt x="3377688" y="1857282"/>
                  <a:pt x="3451557" y="1819941"/>
                  <a:pt x="3507161" y="1748101"/>
                </a:cubicBezTo>
                <a:cubicBezTo>
                  <a:pt x="3519338" y="1732678"/>
                  <a:pt x="3530702" y="1716849"/>
                  <a:pt x="3537196" y="1697773"/>
                </a:cubicBezTo>
                <a:cubicBezTo>
                  <a:pt x="3552619" y="1653127"/>
                  <a:pt x="3536384" y="1613351"/>
                  <a:pt x="3515685" y="1576011"/>
                </a:cubicBezTo>
                <a:cubicBezTo>
                  <a:pt x="3483215" y="1517159"/>
                  <a:pt x="3439786" y="1466019"/>
                  <a:pt x="3403258" y="1410008"/>
                </a:cubicBezTo>
                <a:cubicBezTo>
                  <a:pt x="3385399" y="1382814"/>
                  <a:pt x="3368353" y="1355215"/>
                  <a:pt x="3346435" y="1331268"/>
                </a:cubicBezTo>
                <a:cubicBezTo>
                  <a:pt x="3342377" y="1326804"/>
                  <a:pt x="3335883" y="1322745"/>
                  <a:pt x="3338724" y="1316251"/>
                </a:cubicBezTo>
                <a:cubicBezTo>
                  <a:pt x="3341565" y="1309351"/>
                  <a:pt x="3349276" y="1311380"/>
                  <a:pt x="3354959" y="1311786"/>
                </a:cubicBezTo>
                <a:cubicBezTo>
                  <a:pt x="3400011" y="1313004"/>
                  <a:pt x="3443439" y="1302045"/>
                  <a:pt x="3486462" y="1290681"/>
                </a:cubicBezTo>
                <a:cubicBezTo>
                  <a:pt x="3532326" y="1278505"/>
                  <a:pt x="3577784" y="1265923"/>
                  <a:pt x="3622836" y="1251717"/>
                </a:cubicBezTo>
                <a:cubicBezTo>
                  <a:pt x="3643941" y="1245223"/>
                  <a:pt x="3651247" y="1250905"/>
                  <a:pt x="3654900" y="1272417"/>
                </a:cubicBezTo>
                <a:cubicBezTo>
                  <a:pt x="3660582" y="1305292"/>
                  <a:pt x="3660176" y="1338574"/>
                  <a:pt x="3657335" y="1371450"/>
                </a:cubicBezTo>
                <a:cubicBezTo>
                  <a:pt x="3653682" y="1411226"/>
                  <a:pt x="3650435" y="1450595"/>
                  <a:pt x="3657741" y="1490371"/>
                </a:cubicBezTo>
                <a:cubicBezTo>
                  <a:pt x="3660582" y="1505388"/>
                  <a:pt x="3665453" y="1521218"/>
                  <a:pt x="3662206" y="1536641"/>
                </a:cubicBezTo>
                <a:cubicBezTo>
                  <a:pt x="3655712" y="1569111"/>
                  <a:pt x="3664235" y="1599551"/>
                  <a:pt x="3670729" y="1630804"/>
                </a:cubicBezTo>
                <a:cubicBezTo>
                  <a:pt x="3700358" y="1775295"/>
                  <a:pt x="3745816" y="1914510"/>
                  <a:pt x="3803044" y="2049666"/>
                </a:cubicBezTo>
                <a:cubicBezTo>
                  <a:pt x="3820091" y="2089442"/>
                  <a:pt x="3846473" y="2124753"/>
                  <a:pt x="3887060" y="2142206"/>
                </a:cubicBezTo>
                <a:cubicBezTo>
                  <a:pt x="3926430" y="2159252"/>
                  <a:pt x="3969858" y="2160064"/>
                  <a:pt x="4012881" y="2157629"/>
                </a:cubicBezTo>
                <a:cubicBezTo>
                  <a:pt x="4040481" y="2156005"/>
                  <a:pt x="4068486" y="2152758"/>
                  <a:pt x="4095679" y="2160470"/>
                </a:cubicBezTo>
                <a:cubicBezTo>
                  <a:pt x="4122061" y="2167776"/>
                  <a:pt x="4148443" y="2169399"/>
                  <a:pt x="4176043" y="2164123"/>
                </a:cubicBezTo>
                <a:cubicBezTo>
                  <a:pt x="4190248" y="2161282"/>
                  <a:pt x="4200395" y="2157223"/>
                  <a:pt x="4202019" y="2141394"/>
                </a:cubicBezTo>
                <a:cubicBezTo>
                  <a:pt x="4203236" y="2129624"/>
                  <a:pt x="4210542" y="2125565"/>
                  <a:pt x="4221906" y="2126376"/>
                </a:cubicBezTo>
                <a:cubicBezTo>
                  <a:pt x="4235301" y="2127594"/>
                  <a:pt x="4249100" y="2128000"/>
                  <a:pt x="4262494" y="2127188"/>
                </a:cubicBezTo>
                <a:cubicBezTo>
                  <a:pt x="4285223" y="2125971"/>
                  <a:pt x="4299023" y="2136117"/>
                  <a:pt x="4308764" y="2156005"/>
                </a:cubicBezTo>
                <a:cubicBezTo>
                  <a:pt x="4331493" y="2203087"/>
                  <a:pt x="4352193" y="2250574"/>
                  <a:pt x="4369645" y="2299685"/>
                </a:cubicBezTo>
                <a:cubicBezTo>
                  <a:pt x="4403738" y="2395877"/>
                  <a:pt x="4437020" y="2492475"/>
                  <a:pt x="4483696" y="2583797"/>
                </a:cubicBezTo>
                <a:cubicBezTo>
                  <a:pt x="4508860" y="2633719"/>
                  <a:pt x="4546606" y="2663348"/>
                  <a:pt x="4603835" y="2665378"/>
                </a:cubicBezTo>
                <a:cubicBezTo>
                  <a:pt x="4611546" y="2665784"/>
                  <a:pt x="4620070" y="2665378"/>
                  <a:pt x="4627375" y="2669031"/>
                </a:cubicBezTo>
                <a:cubicBezTo>
                  <a:pt x="4687039" y="2669031"/>
                  <a:pt x="4746297" y="2669031"/>
                  <a:pt x="4805960" y="2669031"/>
                </a:cubicBezTo>
                <a:cubicBezTo>
                  <a:pt x="4842489" y="2664566"/>
                  <a:pt x="4879017" y="2662537"/>
                  <a:pt x="4915546" y="2661319"/>
                </a:cubicBezTo>
                <a:cubicBezTo>
                  <a:pt x="4980486" y="2659290"/>
                  <a:pt x="5045426" y="2667001"/>
                  <a:pt x="5110366" y="2662942"/>
                </a:cubicBezTo>
                <a:cubicBezTo>
                  <a:pt x="5124977" y="2662131"/>
                  <a:pt x="5133501" y="2657260"/>
                  <a:pt x="5138371" y="2644678"/>
                </a:cubicBezTo>
                <a:cubicBezTo>
                  <a:pt x="5138371" y="2641837"/>
                  <a:pt x="5138371" y="2639402"/>
                  <a:pt x="5138371" y="2636561"/>
                </a:cubicBezTo>
                <a:cubicBezTo>
                  <a:pt x="5131472" y="2629255"/>
                  <a:pt x="5122948" y="2626008"/>
                  <a:pt x="5112395" y="2624384"/>
                </a:cubicBezTo>
                <a:close/>
                <a:moveTo>
                  <a:pt x="4256812" y="2045607"/>
                </a:moveTo>
                <a:cubicBezTo>
                  <a:pt x="4197148" y="2040331"/>
                  <a:pt x="4136673" y="2039113"/>
                  <a:pt x="4077821" y="2024908"/>
                </a:cubicBezTo>
                <a:cubicBezTo>
                  <a:pt x="4062804" y="2021255"/>
                  <a:pt x="4046975" y="2021661"/>
                  <a:pt x="4031551" y="2021255"/>
                </a:cubicBezTo>
                <a:cubicBezTo>
                  <a:pt x="4009228" y="2020443"/>
                  <a:pt x="3986905" y="2021255"/>
                  <a:pt x="3964582" y="2020037"/>
                </a:cubicBezTo>
                <a:cubicBezTo>
                  <a:pt x="3932924" y="2018414"/>
                  <a:pt x="3918718" y="2005832"/>
                  <a:pt x="3911818" y="1974985"/>
                </a:cubicBezTo>
                <a:cubicBezTo>
                  <a:pt x="3895583" y="1899493"/>
                  <a:pt x="3883813" y="1823594"/>
                  <a:pt x="3887060" y="1746072"/>
                </a:cubicBezTo>
                <a:cubicBezTo>
                  <a:pt x="3888278" y="1718473"/>
                  <a:pt x="3887060" y="1690467"/>
                  <a:pt x="3887060" y="1662868"/>
                </a:cubicBezTo>
                <a:cubicBezTo>
                  <a:pt x="3887466" y="1662868"/>
                  <a:pt x="3887466" y="1662868"/>
                  <a:pt x="3887872" y="1662868"/>
                </a:cubicBezTo>
                <a:cubicBezTo>
                  <a:pt x="3887872" y="1623092"/>
                  <a:pt x="3887466" y="1582911"/>
                  <a:pt x="3887872" y="1543135"/>
                </a:cubicBezTo>
                <a:cubicBezTo>
                  <a:pt x="3888683" y="1497677"/>
                  <a:pt x="3885437" y="1452625"/>
                  <a:pt x="3873666" y="1408790"/>
                </a:cubicBezTo>
                <a:cubicBezTo>
                  <a:pt x="3865143" y="1377538"/>
                  <a:pt x="3871637" y="1346692"/>
                  <a:pt x="3880566" y="1317063"/>
                </a:cubicBezTo>
                <a:cubicBezTo>
                  <a:pt x="3888683" y="1291087"/>
                  <a:pt x="3887060" y="1265111"/>
                  <a:pt x="3888683" y="1239135"/>
                </a:cubicBezTo>
                <a:cubicBezTo>
                  <a:pt x="3889901" y="1218841"/>
                  <a:pt x="3891119" y="1198547"/>
                  <a:pt x="3891119" y="1178254"/>
                </a:cubicBezTo>
                <a:cubicBezTo>
                  <a:pt x="3891119" y="1157148"/>
                  <a:pt x="3904513" y="1147813"/>
                  <a:pt x="3920748" y="1139290"/>
                </a:cubicBezTo>
                <a:cubicBezTo>
                  <a:pt x="3967423" y="1114937"/>
                  <a:pt x="4018563" y="1098296"/>
                  <a:pt x="4058745" y="1061768"/>
                </a:cubicBezTo>
                <a:cubicBezTo>
                  <a:pt x="4073762" y="1048374"/>
                  <a:pt x="4079039" y="1049997"/>
                  <a:pt x="4083097" y="1070697"/>
                </a:cubicBezTo>
                <a:cubicBezTo>
                  <a:pt x="4098927" y="1150248"/>
                  <a:pt x="4112320" y="1230206"/>
                  <a:pt x="4120438" y="1310975"/>
                </a:cubicBezTo>
                <a:cubicBezTo>
                  <a:pt x="4124091" y="1348315"/>
                  <a:pt x="4134644" y="1385250"/>
                  <a:pt x="4143979" y="1421778"/>
                </a:cubicBezTo>
                <a:cubicBezTo>
                  <a:pt x="4152096" y="1454248"/>
                  <a:pt x="4156561" y="1487124"/>
                  <a:pt x="4152908" y="1520000"/>
                </a:cubicBezTo>
                <a:cubicBezTo>
                  <a:pt x="4143573" y="1608886"/>
                  <a:pt x="4159402" y="1693308"/>
                  <a:pt x="4189843" y="1776107"/>
                </a:cubicBezTo>
                <a:cubicBezTo>
                  <a:pt x="4214195" y="1842670"/>
                  <a:pt x="4223530" y="1913698"/>
                  <a:pt x="4251941" y="1979450"/>
                </a:cubicBezTo>
                <a:cubicBezTo>
                  <a:pt x="4258435" y="1994467"/>
                  <a:pt x="4264118" y="2009485"/>
                  <a:pt x="4269800" y="2024502"/>
                </a:cubicBezTo>
                <a:cubicBezTo>
                  <a:pt x="4277106" y="2040331"/>
                  <a:pt x="4273047" y="2047231"/>
                  <a:pt x="4256812" y="2045607"/>
                </a:cubicBezTo>
                <a:close/>
              </a:path>
            </a:pathLst>
          </a:custGeom>
          <a:solidFill>
            <a:schemeClr val="accent4"/>
          </a:solidFill>
          <a:ln w="40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79874" name="Picture 2" descr="Facebook – prihláste sa alebo sa zaregistruj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90935" y="5062139"/>
            <a:ext cx="668740" cy="6687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AC7D3"/>
      </a:accent1>
      <a:accent2>
        <a:srgbClr val="307689"/>
      </a:accent2>
      <a:accent3>
        <a:srgbClr val="F7C76A"/>
      </a:accent3>
      <a:accent4>
        <a:srgbClr val="F47758"/>
      </a:accent4>
      <a:accent5>
        <a:srgbClr val="C1C3C4"/>
      </a:accent5>
      <a:accent6>
        <a:srgbClr val="506272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COL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AC7D3"/>
      </a:accent1>
      <a:accent2>
        <a:srgbClr val="307689"/>
      </a:accent2>
      <a:accent3>
        <a:srgbClr val="F7C76A"/>
      </a:accent3>
      <a:accent4>
        <a:srgbClr val="F47758"/>
      </a:accent4>
      <a:accent5>
        <a:srgbClr val="C1C3C4"/>
      </a:accent5>
      <a:accent6>
        <a:srgbClr val="506272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COL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AC7D3"/>
      </a:accent1>
      <a:accent2>
        <a:srgbClr val="307689"/>
      </a:accent2>
      <a:accent3>
        <a:srgbClr val="F7C76A"/>
      </a:accent3>
      <a:accent4>
        <a:srgbClr val="F47758"/>
      </a:accent4>
      <a:accent5>
        <a:srgbClr val="C1C3C4"/>
      </a:accent5>
      <a:accent6>
        <a:srgbClr val="506272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FAE97FA46487498AC853C92AD96309" ma:contentTypeVersion="12" ma:contentTypeDescription="Create a new document." ma:contentTypeScope="" ma:versionID="4037b6d5d0f8834ee4f8155c9d1a111e">
  <xsd:schema xmlns:xsd="http://www.w3.org/2001/XMLSchema" xmlns:xs="http://www.w3.org/2001/XMLSchema" xmlns:p="http://schemas.microsoft.com/office/2006/metadata/properties" xmlns:ns3="ed5b83e2-c01d-454a-b49d-2a737d4812a2" targetNamespace="http://schemas.microsoft.com/office/2006/metadata/properties" ma:root="true" ma:fieldsID="c5b0b14f3b409cacec0f89fbde4e0b8d" ns3:_="">
    <xsd:import namespace="ed5b83e2-c01d-454a-b49d-2a737d4812a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OCR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5b83e2-c01d-454a-b49d-2a737d4812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8977B1-1C3D-415B-BD20-0415359AE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5b83e2-c01d-454a-b49d-2a737d4812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E19405-1967-40D5-8CC7-59A06C7F8E9B}">
  <ds:schemaRefs>
    <ds:schemaRef ds:uri="ed5b83e2-c01d-454a-b49d-2a737d4812a2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412726B-8312-4188-AC73-9D5A36C95A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2478</TotalTime>
  <Words>350</Words>
  <Application>Microsoft Office PowerPoint</Application>
  <PresentationFormat>Širokouhlá</PresentationFormat>
  <Paragraphs>39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3</vt:i4>
      </vt:variant>
      <vt:variant>
        <vt:lpstr>Nadpisy snímok</vt:lpstr>
      </vt:variant>
      <vt:variant>
        <vt:i4>5</vt:i4>
      </vt:variant>
    </vt:vector>
  </HeadingPairs>
  <TitlesOfParts>
    <vt:vector size="11" baseType="lpstr">
      <vt:lpstr>Arial</vt:lpstr>
      <vt:lpstr>Arial Unicode MS</vt:lpstr>
      <vt:lpstr>Wingdings</vt:lpstr>
      <vt:lpstr>Cover and End Slide Master</vt:lpstr>
      <vt:lpstr>Contents Slide Master</vt:lpstr>
      <vt:lpstr>Section Break Slide Master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Gajdošová Beáta, PaedDr.</cp:lastModifiedBy>
  <cp:revision>107</cp:revision>
  <cp:lastPrinted>2020-09-18T09:31:01Z</cp:lastPrinted>
  <dcterms:created xsi:type="dcterms:W3CDTF">2019-01-14T06:35:35Z</dcterms:created>
  <dcterms:modified xsi:type="dcterms:W3CDTF">2023-06-20T10:15:59Z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0x010100A1FAE97FA46487498AC853C92AD96309</vt:lpwstr>
  </property>
</Properties>
</file>